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9" r:id="rId5"/>
  </p:sldIdLst>
  <p:sldSz cx="43559413" cy="244792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5A5A"/>
    <a:srgbClr val="312A63"/>
    <a:srgbClr val="3DBAB3"/>
    <a:srgbClr val="609FBC"/>
    <a:srgbClr val="4475A2"/>
    <a:srgbClr val="4275A2"/>
    <a:srgbClr val="4474A1"/>
    <a:srgbClr val="990000"/>
    <a:srgbClr val="F8F8F8"/>
    <a:srgbClr val="BC9E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251DB2-57A9-40CD-AE78-20CC720067D4}" v="6" dt="2026-07-07T10:51:16.1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štýlu, mriežka tabuľ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snapVertSplitter="1" vertBarState="minimized" horzBarState="maximized">
    <p:restoredLeft sz="6695" autoAdjust="0"/>
    <p:restoredTop sz="94660"/>
  </p:normalViewPr>
  <p:slideViewPr>
    <p:cSldViewPr snapToGrid="0">
      <p:cViewPr varScale="1">
        <p:scale>
          <a:sx n="31" d="100"/>
          <a:sy n="31" d="100"/>
        </p:scale>
        <p:origin x="1128" y="15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44927" y="4006212"/>
            <a:ext cx="32669560" cy="8522406"/>
          </a:xfrm>
        </p:spPr>
        <p:txBody>
          <a:bodyPr anchor="b"/>
          <a:lstStyle>
            <a:lvl1pPr algn="ctr">
              <a:defRPr sz="2141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44927" y="12857275"/>
            <a:ext cx="32669560" cy="5910150"/>
          </a:xfrm>
        </p:spPr>
        <p:txBody>
          <a:bodyPr/>
          <a:lstStyle>
            <a:lvl1pPr marL="0" indent="0" algn="ctr">
              <a:buNone/>
              <a:defRPr sz="8567"/>
            </a:lvl1pPr>
            <a:lvl2pPr marL="1631930" indent="0" algn="ctr">
              <a:buNone/>
              <a:defRPr sz="7139"/>
            </a:lvl2pPr>
            <a:lvl3pPr marL="3263859" indent="0" algn="ctr">
              <a:buNone/>
              <a:defRPr sz="6425"/>
            </a:lvl3pPr>
            <a:lvl4pPr marL="4895789" indent="0" algn="ctr">
              <a:buNone/>
              <a:defRPr sz="5711"/>
            </a:lvl4pPr>
            <a:lvl5pPr marL="6527719" indent="0" algn="ctr">
              <a:buNone/>
              <a:defRPr sz="5711"/>
            </a:lvl5pPr>
            <a:lvl6pPr marL="8159648" indent="0" algn="ctr">
              <a:buNone/>
              <a:defRPr sz="5711"/>
            </a:lvl6pPr>
            <a:lvl7pPr marL="9791578" indent="0" algn="ctr">
              <a:buNone/>
              <a:defRPr sz="5711"/>
            </a:lvl7pPr>
            <a:lvl8pPr marL="11423508" indent="0" algn="ctr">
              <a:buNone/>
              <a:defRPr sz="5711"/>
            </a:lvl8pPr>
            <a:lvl9pPr marL="13055437" indent="0" algn="ctr">
              <a:buNone/>
              <a:defRPr sz="571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94710" y="22688640"/>
            <a:ext cx="9800868" cy="1303293"/>
          </a:xfrm>
          <a:prstGeom prst="rect">
            <a:avLst/>
          </a:prstGeom>
        </p:spPr>
        <p:txBody>
          <a:bodyPr/>
          <a:lstStyle/>
          <a:p>
            <a:fld id="{279FB0D3-4007-4EE1-BA4A-10D34516EB68}" type="datetimeFigureOut">
              <a:rPr lang="sk-SK" smtClean="0"/>
              <a:t>7. 7. 2026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429056" y="22688640"/>
            <a:ext cx="14701302" cy="1303293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763835" y="22688640"/>
            <a:ext cx="9800868" cy="1303293"/>
          </a:xfrm>
          <a:prstGeom prst="rect">
            <a:avLst/>
          </a:prstGeom>
        </p:spPr>
        <p:txBody>
          <a:bodyPr/>
          <a:lstStyle/>
          <a:p>
            <a:fld id="{A835CEAC-E063-4A6F-81F5-31A19599B06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57846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94710" y="22688640"/>
            <a:ext cx="9800868" cy="1303293"/>
          </a:xfrm>
          <a:prstGeom prst="rect">
            <a:avLst/>
          </a:prstGeom>
        </p:spPr>
        <p:txBody>
          <a:bodyPr/>
          <a:lstStyle/>
          <a:p>
            <a:fld id="{279FB0D3-4007-4EE1-BA4A-10D34516EB68}" type="datetimeFigureOut">
              <a:rPr lang="sk-SK" smtClean="0"/>
              <a:t>7. 7. 2026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429056" y="22688640"/>
            <a:ext cx="14701302" cy="1303293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763835" y="22688640"/>
            <a:ext cx="9800868" cy="1303293"/>
          </a:xfrm>
          <a:prstGeom prst="rect">
            <a:avLst/>
          </a:prstGeom>
        </p:spPr>
        <p:txBody>
          <a:bodyPr/>
          <a:lstStyle/>
          <a:p>
            <a:fld id="{A835CEAC-E063-4A6F-81F5-31A19599B06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82909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172205" y="1303293"/>
            <a:ext cx="9392498" cy="20745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94709" y="1303293"/>
            <a:ext cx="27633003" cy="2074503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94710" y="22688640"/>
            <a:ext cx="9800868" cy="1303293"/>
          </a:xfrm>
          <a:prstGeom prst="rect">
            <a:avLst/>
          </a:prstGeom>
        </p:spPr>
        <p:txBody>
          <a:bodyPr/>
          <a:lstStyle/>
          <a:p>
            <a:fld id="{279FB0D3-4007-4EE1-BA4A-10D34516EB68}" type="datetimeFigureOut">
              <a:rPr lang="sk-SK" smtClean="0"/>
              <a:t>7. 7. 2026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429056" y="22688640"/>
            <a:ext cx="14701302" cy="1303293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763835" y="22688640"/>
            <a:ext cx="9800868" cy="1303293"/>
          </a:xfrm>
          <a:prstGeom prst="rect">
            <a:avLst/>
          </a:prstGeom>
        </p:spPr>
        <p:txBody>
          <a:bodyPr/>
          <a:lstStyle/>
          <a:p>
            <a:fld id="{A835CEAC-E063-4A6F-81F5-31A19599B06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1050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94710" y="22688640"/>
            <a:ext cx="9800868" cy="1303293"/>
          </a:xfrm>
          <a:prstGeom prst="rect">
            <a:avLst/>
          </a:prstGeom>
        </p:spPr>
        <p:txBody>
          <a:bodyPr/>
          <a:lstStyle/>
          <a:p>
            <a:fld id="{279FB0D3-4007-4EE1-BA4A-10D34516EB68}" type="datetimeFigureOut">
              <a:rPr lang="sk-SK" smtClean="0"/>
              <a:t>7. 7. 2026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429056" y="22688640"/>
            <a:ext cx="14701302" cy="1303293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763835" y="22688640"/>
            <a:ext cx="9800868" cy="1303293"/>
          </a:xfrm>
          <a:prstGeom prst="rect">
            <a:avLst/>
          </a:prstGeom>
        </p:spPr>
        <p:txBody>
          <a:bodyPr/>
          <a:lstStyle/>
          <a:p>
            <a:fld id="{A835CEAC-E063-4A6F-81F5-31A19599B06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39760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2022" y="6102817"/>
            <a:ext cx="37569994" cy="10182686"/>
          </a:xfrm>
        </p:spPr>
        <p:txBody>
          <a:bodyPr anchor="b"/>
          <a:lstStyle>
            <a:lvl1pPr>
              <a:defRPr sz="2141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72022" y="16381835"/>
            <a:ext cx="37569994" cy="5354834"/>
          </a:xfrm>
        </p:spPr>
        <p:txBody>
          <a:bodyPr/>
          <a:lstStyle>
            <a:lvl1pPr marL="0" indent="0">
              <a:buNone/>
              <a:defRPr sz="8567">
                <a:solidFill>
                  <a:schemeClr val="tx1">
                    <a:tint val="75000"/>
                  </a:schemeClr>
                </a:solidFill>
              </a:defRPr>
            </a:lvl1pPr>
            <a:lvl2pPr marL="1631930" indent="0">
              <a:buNone/>
              <a:defRPr sz="7139">
                <a:solidFill>
                  <a:schemeClr val="tx1">
                    <a:tint val="75000"/>
                  </a:schemeClr>
                </a:solidFill>
              </a:defRPr>
            </a:lvl2pPr>
            <a:lvl3pPr marL="3263859" indent="0">
              <a:buNone/>
              <a:defRPr sz="6425">
                <a:solidFill>
                  <a:schemeClr val="tx1">
                    <a:tint val="75000"/>
                  </a:schemeClr>
                </a:solidFill>
              </a:defRPr>
            </a:lvl3pPr>
            <a:lvl4pPr marL="4895789" indent="0">
              <a:buNone/>
              <a:defRPr sz="5711">
                <a:solidFill>
                  <a:schemeClr val="tx1">
                    <a:tint val="75000"/>
                  </a:schemeClr>
                </a:solidFill>
              </a:defRPr>
            </a:lvl4pPr>
            <a:lvl5pPr marL="6527719" indent="0">
              <a:buNone/>
              <a:defRPr sz="5711">
                <a:solidFill>
                  <a:schemeClr val="tx1">
                    <a:tint val="75000"/>
                  </a:schemeClr>
                </a:solidFill>
              </a:defRPr>
            </a:lvl5pPr>
            <a:lvl6pPr marL="8159648" indent="0">
              <a:buNone/>
              <a:defRPr sz="5711">
                <a:solidFill>
                  <a:schemeClr val="tx1">
                    <a:tint val="75000"/>
                  </a:schemeClr>
                </a:solidFill>
              </a:defRPr>
            </a:lvl6pPr>
            <a:lvl7pPr marL="9791578" indent="0">
              <a:buNone/>
              <a:defRPr sz="5711">
                <a:solidFill>
                  <a:schemeClr val="tx1">
                    <a:tint val="75000"/>
                  </a:schemeClr>
                </a:solidFill>
              </a:defRPr>
            </a:lvl7pPr>
            <a:lvl8pPr marL="11423508" indent="0">
              <a:buNone/>
              <a:defRPr sz="5711">
                <a:solidFill>
                  <a:schemeClr val="tx1">
                    <a:tint val="75000"/>
                  </a:schemeClr>
                </a:solidFill>
              </a:defRPr>
            </a:lvl8pPr>
            <a:lvl9pPr marL="13055437" indent="0">
              <a:buNone/>
              <a:defRPr sz="57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94710" y="22688640"/>
            <a:ext cx="9800868" cy="1303293"/>
          </a:xfrm>
          <a:prstGeom prst="rect">
            <a:avLst/>
          </a:prstGeom>
        </p:spPr>
        <p:txBody>
          <a:bodyPr/>
          <a:lstStyle/>
          <a:p>
            <a:fld id="{279FB0D3-4007-4EE1-BA4A-10D34516EB68}" type="datetimeFigureOut">
              <a:rPr lang="sk-SK" smtClean="0"/>
              <a:t>7. 7. 2026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429056" y="22688640"/>
            <a:ext cx="14701302" cy="1303293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763835" y="22688640"/>
            <a:ext cx="9800868" cy="1303293"/>
          </a:xfrm>
          <a:prstGeom prst="rect">
            <a:avLst/>
          </a:prstGeom>
        </p:spPr>
        <p:txBody>
          <a:bodyPr/>
          <a:lstStyle/>
          <a:p>
            <a:fld id="{A835CEAC-E063-4A6F-81F5-31A19599B06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15245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94709" y="6516467"/>
            <a:ext cx="18512751" cy="155318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51953" y="6516467"/>
            <a:ext cx="18512751" cy="155318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94710" y="22688640"/>
            <a:ext cx="9800868" cy="1303293"/>
          </a:xfrm>
          <a:prstGeom prst="rect">
            <a:avLst/>
          </a:prstGeom>
        </p:spPr>
        <p:txBody>
          <a:bodyPr/>
          <a:lstStyle/>
          <a:p>
            <a:fld id="{279FB0D3-4007-4EE1-BA4A-10D34516EB68}" type="datetimeFigureOut">
              <a:rPr lang="sk-SK" smtClean="0"/>
              <a:t>7. 7. 2026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29056" y="22688640"/>
            <a:ext cx="14701302" cy="1303293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763835" y="22688640"/>
            <a:ext cx="9800868" cy="1303293"/>
          </a:xfrm>
          <a:prstGeom prst="rect">
            <a:avLst/>
          </a:prstGeom>
        </p:spPr>
        <p:txBody>
          <a:bodyPr/>
          <a:lstStyle/>
          <a:p>
            <a:fld id="{A835CEAC-E063-4A6F-81F5-31A19599B06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79372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83" y="1303295"/>
            <a:ext cx="37569994" cy="47315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00385" y="6000818"/>
            <a:ext cx="18427672" cy="2940908"/>
          </a:xfrm>
        </p:spPr>
        <p:txBody>
          <a:bodyPr anchor="b"/>
          <a:lstStyle>
            <a:lvl1pPr marL="0" indent="0">
              <a:buNone/>
              <a:defRPr sz="8567" b="1"/>
            </a:lvl1pPr>
            <a:lvl2pPr marL="1631930" indent="0">
              <a:buNone/>
              <a:defRPr sz="7139" b="1"/>
            </a:lvl2pPr>
            <a:lvl3pPr marL="3263859" indent="0">
              <a:buNone/>
              <a:defRPr sz="6425" b="1"/>
            </a:lvl3pPr>
            <a:lvl4pPr marL="4895789" indent="0">
              <a:buNone/>
              <a:defRPr sz="5711" b="1"/>
            </a:lvl4pPr>
            <a:lvl5pPr marL="6527719" indent="0">
              <a:buNone/>
              <a:defRPr sz="5711" b="1"/>
            </a:lvl5pPr>
            <a:lvl6pPr marL="8159648" indent="0">
              <a:buNone/>
              <a:defRPr sz="5711" b="1"/>
            </a:lvl6pPr>
            <a:lvl7pPr marL="9791578" indent="0">
              <a:buNone/>
              <a:defRPr sz="5711" b="1"/>
            </a:lvl7pPr>
            <a:lvl8pPr marL="11423508" indent="0">
              <a:buNone/>
              <a:defRPr sz="5711" b="1"/>
            </a:lvl8pPr>
            <a:lvl9pPr marL="13055437" indent="0">
              <a:buNone/>
              <a:defRPr sz="571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00385" y="8941726"/>
            <a:ext cx="18427672" cy="131519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051953" y="6000818"/>
            <a:ext cx="18518424" cy="2940908"/>
          </a:xfrm>
        </p:spPr>
        <p:txBody>
          <a:bodyPr anchor="b"/>
          <a:lstStyle>
            <a:lvl1pPr marL="0" indent="0">
              <a:buNone/>
              <a:defRPr sz="8567" b="1"/>
            </a:lvl1pPr>
            <a:lvl2pPr marL="1631930" indent="0">
              <a:buNone/>
              <a:defRPr sz="7139" b="1"/>
            </a:lvl2pPr>
            <a:lvl3pPr marL="3263859" indent="0">
              <a:buNone/>
              <a:defRPr sz="6425" b="1"/>
            </a:lvl3pPr>
            <a:lvl4pPr marL="4895789" indent="0">
              <a:buNone/>
              <a:defRPr sz="5711" b="1"/>
            </a:lvl4pPr>
            <a:lvl5pPr marL="6527719" indent="0">
              <a:buNone/>
              <a:defRPr sz="5711" b="1"/>
            </a:lvl5pPr>
            <a:lvl6pPr marL="8159648" indent="0">
              <a:buNone/>
              <a:defRPr sz="5711" b="1"/>
            </a:lvl6pPr>
            <a:lvl7pPr marL="9791578" indent="0">
              <a:buNone/>
              <a:defRPr sz="5711" b="1"/>
            </a:lvl7pPr>
            <a:lvl8pPr marL="11423508" indent="0">
              <a:buNone/>
              <a:defRPr sz="5711" b="1"/>
            </a:lvl8pPr>
            <a:lvl9pPr marL="13055437" indent="0">
              <a:buNone/>
              <a:defRPr sz="571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051953" y="8941726"/>
            <a:ext cx="18518424" cy="131519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994710" y="22688640"/>
            <a:ext cx="9800868" cy="1303293"/>
          </a:xfrm>
          <a:prstGeom prst="rect">
            <a:avLst/>
          </a:prstGeom>
        </p:spPr>
        <p:txBody>
          <a:bodyPr/>
          <a:lstStyle/>
          <a:p>
            <a:fld id="{279FB0D3-4007-4EE1-BA4A-10D34516EB68}" type="datetimeFigureOut">
              <a:rPr lang="sk-SK" smtClean="0"/>
              <a:t>7. 7. 2026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4429056" y="22688640"/>
            <a:ext cx="14701302" cy="1303293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0763835" y="22688640"/>
            <a:ext cx="9800868" cy="1303293"/>
          </a:xfrm>
          <a:prstGeom prst="rect">
            <a:avLst/>
          </a:prstGeom>
        </p:spPr>
        <p:txBody>
          <a:bodyPr/>
          <a:lstStyle/>
          <a:p>
            <a:fld id="{A835CEAC-E063-4A6F-81F5-31A19599B06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84617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94710" y="22688640"/>
            <a:ext cx="9800868" cy="1303293"/>
          </a:xfrm>
          <a:prstGeom prst="rect">
            <a:avLst/>
          </a:prstGeom>
        </p:spPr>
        <p:txBody>
          <a:bodyPr/>
          <a:lstStyle/>
          <a:p>
            <a:fld id="{279FB0D3-4007-4EE1-BA4A-10D34516EB68}" type="datetimeFigureOut">
              <a:rPr lang="sk-SK" smtClean="0"/>
              <a:t>7. 7. 2026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429056" y="22688640"/>
            <a:ext cx="14701302" cy="1303293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763835" y="22688640"/>
            <a:ext cx="9800868" cy="1303293"/>
          </a:xfrm>
          <a:prstGeom prst="rect">
            <a:avLst/>
          </a:prstGeom>
        </p:spPr>
        <p:txBody>
          <a:bodyPr/>
          <a:lstStyle/>
          <a:p>
            <a:fld id="{A835CEAC-E063-4A6F-81F5-31A19599B06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02360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994710" y="22688640"/>
            <a:ext cx="9800868" cy="1303293"/>
          </a:xfrm>
          <a:prstGeom prst="rect">
            <a:avLst/>
          </a:prstGeom>
        </p:spPr>
        <p:txBody>
          <a:bodyPr/>
          <a:lstStyle/>
          <a:p>
            <a:fld id="{279FB0D3-4007-4EE1-BA4A-10D34516EB68}" type="datetimeFigureOut">
              <a:rPr lang="sk-SK" smtClean="0"/>
              <a:t>7. 7. 2026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4429056" y="22688640"/>
            <a:ext cx="14701302" cy="1303293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0763835" y="22688640"/>
            <a:ext cx="9800868" cy="1303293"/>
          </a:xfrm>
          <a:prstGeom prst="rect">
            <a:avLst/>
          </a:prstGeom>
        </p:spPr>
        <p:txBody>
          <a:bodyPr/>
          <a:lstStyle/>
          <a:p>
            <a:fld id="{A835CEAC-E063-4A6F-81F5-31A19599B06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73974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85" y="1631950"/>
            <a:ext cx="14049043" cy="5711825"/>
          </a:xfrm>
        </p:spPr>
        <p:txBody>
          <a:bodyPr anchor="b"/>
          <a:lstStyle>
            <a:lvl1pPr>
              <a:defRPr sz="1142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18424" y="3524560"/>
            <a:ext cx="22051953" cy="17396134"/>
          </a:xfrm>
        </p:spPr>
        <p:txBody>
          <a:bodyPr/>
          <a:lstStyle>
            <a:lvl1pPr>
              <a:defRPr sz="11422"/>
            </a:lvl1pPr>
            <a:lvl2pPr>
              <a:defRPr sz="9994"/>
            </a:lvl2pPr>
            <a:lvl3pPr>
              <a:defRPr sz="8567"/>
            </a:lvl3pPr>
            <a:lvl4pPr>
              <a:defRPr sz="7139"/>
            </a:lvl4pPr>
            <a:lvl5pPr>
              <a:defRPr sz="7139"/>
            </a:lvl5pPr>
            <a:lvl6pPr>
              <a:defRPr sz="7139"/>
            </a:lvl6pPr>
            <a:lvl7pPr>
              <a:defRPr sz="7139"/>
            </a:lvl7pPr>
            <a:lvl8pPr>
              <a:defRPr sz="7139"/>
            </a:lvl8pPr>
            <a:lvl9pPr>
              <a:defRPr sz="713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00385" y="7343775"/>
            <a:ext cx="14049043" cy="13605252"/>
          </a:xfrm>
        </p:spPr>
        <p:txBody>
          <a:bodyPr/>
          <a:lstStyle>
            <a:lvl1pPr marL="0" indent="0">
              <a:buNone/>
              <a:defRPr sz="5711"/>
            </a:lvl1pPr>
            <a:lvl2pPr marL="1631930" indent="0">
              <a:buNone/>
              <a:defRPr sz="4997"/>
            </a:lvl2pPr>
            <a:lvl3pPr marL="3263859" indent="0">
              <a:buNone/>
              <a:defRPr sz="4283"/>
            </a:lvl3pPr>
            <a:lvl4pPr marL="4895789" indent="0">
              <a:buNone/>
              <a:defRPr sz="3569"/>
            </a:lvl4pPr>
            <a:lvl5pPr marL="6527719" indent="0">
              <a:buNone/>
              <a:defRPr sz="3569"/>
            </a:lvl5pPr>
            <a:lvl6pPr marL="8159648" indent="0">
              <a:buNone/>
              <a:defRPr sz="3569"/>
            </a:lvl6pPr>
            <a:lvl7pPr marL="9791578" indent="0">
              <a:buNone/>
              <a:defRPr sz="3569"/>
            </a:lvl7pPr>
            <a:lvl8pPr marL="11423508" indent="0">
              <a:buNone/>
              <a:defRPr sz="3569"/>
            </a:lvl8pPr>
            <a:lvl9pPr marL="13055437" indent="0">
              <a:buNone/>
              <a:defRPr sz="356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94710" y="22688640"/>
            <a:ext cx="9800868" cy="1303293"/>
          </a:xfrm>
          <a:prstGeom prst="rect">
            <a:avLst/>
          </a:prstGeom>
        </p:spPr>
        <p:txBody>
          <a:bodyPr/>
          <a:lstStyle/>
          <a:p>
            <a:fld id="{279FB0D3-4007-4EE1-BA4A-10D34516EB68}" type="datetimeFigureOut">
              <a:rPr lang="sk-SK" smtClean="0"/>
              <a:t>7. 7. 2026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29056" y="22688640"/>
            <a:ext cx="14701302" cy="1303293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763835" y="22688640"/>
            <a:ext cx="9800868" cy="1303293"/>
          </a:xfrm>
          <a:prstGeom prst="rect">
            <a:avLst/>
          </a:prstGeom>
        </p:spPr>
        <p:txBody>
          <a:bodyPr/>
          <a:lstStyle/>
          <a:p>
            <a:fld id="{A835CEAC-E063-4A6F-81F5-31A19599B06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66452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85" y="1631950"/>
            <a:ext cx="14049043" cy="5711825"/>
          </a:xfrm>
        </p:spPr>
        <p:txBody>
          <a:bodyPr anchor="b"/>
          <a:lstStyle>
            <a:lvl1pPr>
              <a:defRPr sz="1142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18424" y="3524560"/>
            <a:ext cx="22051953" cy="17396134"/>
          </a:xfrm>
        </p:spPr>
        <p:txBody>
          <a:bodyPr anchor="t"/>
          <a:lstStyle>
            <a:lvl1pPr marL="0" indent="0">
              <a:buNone/>
              <a:defRPr sz="11422"/>
            </a:lvl1pPr>
            <a:lvl2pPr marL="1631930" indent="0">
              <a:buNone/>
              <a:defRPr sz="9994"/>
            </a:lvl2pPr>
            <a:lvl3pPr marL="3263859" indent="0">
              <a:buNone/>
              <a:defRPr sz="8567"/>
            </a:lvl3pPr>
            <a:lvl4pPr marL="4895789" indent="0">
              <a:buNone/>
              <a:defRPr sz="7139"/>
            </a:lvl4pPr>
            <a:lvl5pPr marL="6527719" indent="0">
              <a:buNone/>
              <a:defRPr sz="7139"/>
            </a:lvl5pPr>
            <a:lvl6pPr marL="8159648" indent="0">
              <a:buNone/>
              <a:defRPr sz="7139"/>
            </a:lvl6pPr>
            <a:lvl7pPr marL="9791578" indent="0">
              <a:buNone/>
              <a:defRPr sz="7139"/>
            </a:lvl7pPr>
            <a:lvl8pPr marL="11423508" indent="0">
              <a:buNone/>
              <a:defRPr sz="7139"/>
            </a:lvl8pPr>
            <a:lvl9pPr marL="13055437" indent="0">
              <a:buNone/>
              <a:defRPr sz="713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00385" y="7343775"/>
            <a:ext cx="14049043" cy="13605252"/>
          </a:xfrm>
        </p:spPr>
        <p:txBody>
          <a:bodyPr/>
          <a:lstStyle>
            <a:lvl1pPr marL="0" indent="0">
              <a:buNone/>
              <a:defRPr sz="5711"/>
            </a:lvl1pPr>
            <a:lvl2pPr marL="1631930" indent="0">
              <a:buNone/>
              <a:defRPr sz="4997"/>
            </a:lvl2pPr>
            <a:lvl3pPr marL="3263859" indent="0">
              <a:buNone/>
              <a:defRPr sz="4283"/>
            </a:lvl3pPr>
            <a:lvl4pPr marL="4895789" indent="0">
              <a:buNone/>
              <a:defRPr sz="3569"/>
            </a:lvl4pPr>
            <a:lvl5pPr marL="6527719" indent="0">
              <a:buNone/>
              <a:defRPr sz="3569"/>
            </a:lvl5pPr>
            <a:lvl6pPr marL="8159648" indent="0">
              <a:buNone/>
              <a:defRPr sz="3569"/>
            </a:lvl6pPr>
            <a:lvl7pPr marL="9791578" indent="0">
              <a:buNone/>
              <a:defRPr sz="3569"/>
            </a:lvl7pPr>
            <a:lvl8pPr marL="11423508" indent="0">
              <a:buNone/>
              <a:defRPr sz="3569"/>
            </a:lvl8pPr>
            <a:lvl9pPr marL="13055437" indent="0">
              <a:buNone/>
              <a:defRPr sz="356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94710" y="22688640"/>
            <a:ext cx="9800868" cy="1303293"/>
          </a:xfrm>
          <a:prstGeom prst="rect">
            <a:avLst/>
          </a:prstGeom>
        </p:spPr>
        <p:txBody>
          <a:bodyPr/>
          <a:lstStyle/>
          <a:p>
            <a:fld id="{279FB0D3-4007-4EE1-BA4A-10D34516EB68}" type="datetimeFigureOut">
              <a:rPr lang="sk-SK" smtClean="0"/>
              <a:t>7. 7. 2026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29056" y="22688640"/>
            <a:ext cx="14701302" cy="1303293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763835" y="22688640"/>
            <a:ext cx="9800868" cy="1303293"/>
          </a:xfrm>
          <a:prstGeom prst="rect">
            <a:avLst/>
          </a:prstGeom>
        </p:spPr>
        <p:txBody>
          <a:bodyPr/>
          <a:lstStyle/>
          <a:p>
            <a:fld id="{A835CEAC-E063-4A6F-81F5-31A19599B06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61590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 descr="A colorful squares on a black background&#10;&#10;Description automatically generated">
            <a:extLst>
              <a:ext uri="{FF2B5EF4-FFF2-40B4-BE49-F238E27FC236}">
                <a16:creationId xmlns:a16="http://schemas.microsoft.com/office/drawing/2014/main" id="{1EA2475E-D488-0F37-A356-992CEF82070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04288" y="172993"/>
            <a:ext cx="6683488" cy="6337502"/>
          </a:xfrm>
          <a:prstGeom prst="rect">
            <a:avLst/>
          </a:prstGeom>
        </p:spPr>
      </p:pic>
      <p:sp>
        <p:nvSpPr>
          <p:cNvPr id="11" name="BlokTextu 10">
            <a:extLst>
              <a:ext uri="{FF2B5EF4-FFF2-40B4-BE49-F238E27FC236}">
                <a16:creationId xmlns:a16="http://schemas.microsoft.com/office/drawing/2014/main" id="{1C001D5D-4C31-74C4-1A7B-CE66052C3681}"/>
              </a:ext>
            </a:extLst>
          </p:cNvPr>
          <p:cNvSpPr txBox="1"/>
          <p:nvPr userDrawn="1"/>
        </p:nvSpPr>
        <p:spPr>
          <a:xfrm>
            <a:off x="6306207" y="536440"/>
            <a:ext cx="295873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1800"/>
            </a:pPr>
            <a:r>
              <a:rPr lang="en-GB" sz="4000" noProof="0" dirty="0">
                <a:solidFill>
                  <a:srgbClr val="DF3849"/>
                </a:solidFill>
                <a:latin typeface="Montserrat" panose="00000500000000000000" pitchFamily="2" charset="-18"/>
              </a:rPr>
              <a:t>Ulysseus R&amp;I Conference 2026</a:t>
            </a:r>
          </a:p>
          <a:p>
            <a:pPr algn="ctr">
              <a:buSzPts val="1800"/>
            </a:pPr>
            <a:r>
              <a:rPr lang="en-GB" sz="4000" b="1" noProof="0" dirty="0">
                <a:solidFill>
                  <a:srgbClr val="2D296C"/>
                </a:solidFill>
                <a:latin typeface="Montserrat" panose="00000500000000000000" pitchFamily="2" charset="-18"/>
              </a:rPr>
              <a:t>Applied AI in Business and Education:  Research, Innovation, and Responsibility</a:t>
            </a:r>
          </a:p>
          <a:p>
            <a:pPr algn="ctr">
              <a:buSzPts val="1800"/>
            </a:pPr>
            <a:r>
              <a:rPr lang="en-GB" sz="4000" noProof="0" dirty="0">
                <a:solidFill>
                  <a:srgbClr val="DF3849"/>
                </a:solidFill>
                <a:latin typeface="Montserrat" panose="00000500000000000000" pitchFamily="2" charset="-18"/>
              </a:rPr>
              <a:t>6 October 2026 | Haaga-Helia University of Applied Sciences, Helsinki, Finland</a:t>
            </a:r>
          </a:p>
        </p:txBody>
      </p:sp>
      <p:pic>
        <p:nvPicPr>
          <p:cNvPr id="12" name="image18.png">
            <a:extLst>
              <a:ext uri="{FF2B5EF4-FFF2-40B4-BE49-F238E27FC236}">
                <a16:creationId xmlns:a16="http://schemas.microsoft.com/office/drawing/2014/main" id="{779AFE14-E530-F7FA-5D08-974C7F12DB5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2" t="-20531" r="-1630" b="-20032"/>
          <a:stretch>
            <a:fillRect/>
          </a:stretch>
        </p:blipFill>
        <p:spPr bwMode="auto">
          <a:xfrm>
            <a:off x="36792899" y="126518"/>
            <a:ext cx="5746295" cy="2683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5117" y="2931896"/>
            <a:ext cx="41404077" cy="13234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5117" y="4711799"/>
            <a:ext cx="41404077" cy="19125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283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263859" rtl="0" eaLnBrk="1" latinLnBrk="0" hangingPunct="1">
        <a:lnSpc>
          <a:spcPct val="90000"/>
        </a:lnSpc>
        <a:spcBef>
          <a:spcPct val="0"/>
        </a:spcBef>
        <a:buNone/>
        <a:defRPr sz="4000" b="1" kern="1200" cap="all" baseline="0">
          <a:solidFill>
            <a:srgbClr val="312A63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439738" indent="-439738" algn="l" defTabSz="3263859" rtl="0" eaLnBrk="1" latinLnBrk="0" hangingPunct="1">
        <a:lnSpc>
          <a:spcPct val="130000"/>
        </a:lnSpc>
        <a:spcBef>
          <a:spcPts val="3569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973263" indent="-341313" algn="l" defTabSz="3263859" rtl="0" eaLnBrk="1" latinLnBrk="0" hangingPunct="1">
        <a:lnSpc>
          <a:spcPct val="130000"/>
        </a:lnSpc>
        <a:spcBef>
          <a:spcPts val="1785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3584575" indent="-320675" algn="l" defTabSz="3263859" rtl="0" eaLnBrk="1" latinLnBrk="0" hangingPunct="1">
        <a:lnSpc>
          <a:spcPct val="130000"/>
        </a:lnSpc>
        <a:spcBef>
          <a:spcPts val="1785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297488" indent="-401638" algn="l" defTabSz="3263859" rtl="0" eaLnBrk="1" latinLnBrk="0" hangingPunct="1">
        <a:lnSpc>
          <a:spcPct val="130000"/>
        </a:lnSpc>
        <a:spcBef>
          <a:spcPts val="1785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6996113" indent="-468313" algn="l" defTabSz="3263859" rtl="0" eaLnBrk="1" latinLnBrk="0" hangingPunct="1">
        <a:lnSpc>
          <a:spcPct val="130000"/>
        </a:lnSpc>
        <a:spcBef>
          <a:spcPts val="1785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8975613" indent="-815965" algn="l" defTabSz="3263859" rtl="0" eaLnBrk="1" latinLnBrk="0" hangingPunct="1">
        <a:lnSpc>
          <a:spcPct val="90000"/>
        </a:lnSpc>
        <a:spcBef>
          <a:spcPts val="1785"/>
        </a:spcBef>
        <a:buFont typeface="Arial" panose="020B0604020202020204" pitchFamily="34" charset="0"/>
        <a:buChar char="•"/>
        <a:defRPr sz="6425" kern="1200">
          <a:solidFill>
            <a:schemeClr val="tx1"/>
          </a:solidFill>
          <a:latin typeface="+mn-lt"/>
          <a:ea typeface="+mn-ea"/>
          <a:cs typeface="+mn-cs"/>
        </a:defRPr>
      </a:lvl6pPr>
      <a:lvl7pPr marL="10607543" indent="-815965" algn="l" defTabSz="3263859" rtl="0" eaLnBrk="1" latinLnBrk="0" hangingPunct="1">
        <a:lnSpc>
          <a:spcPct val="90000"/>
        </a:lnSpc>
        <a:spcBef>
          <a:spcPts val="1785"/>
        </a:spcBef>
        <a:buFont typeface="Arial" panose="020B0604020202020204" pitchFamily="34" charset="0"/>
        <a:buChar char="•"/>
        <a:defRPr sz="6425" kern="1200">
          <a:solidFill>
            <a:schemeClr val="tx1"/>
          </a:solidFill>
          <a:latin typeface="+mn-lt"/>
          <a:ea typeface="+mn-ea"/>
          <a:cs typeface="+mn-cs"/>
        </a:defRPr>
      </a:lvl7pPr>
      <a:lvl8pPr marL="12239473" indent="-815965" algn="l" defTabSz="3263859" rtl="0" eaLnBrk="1" latinLnBrk="0" hangingPunct="1">
        <a:lnSpc>
          <a:spcPct val="90000"/>
        </a:lnSpc>
        <a:spcBef>
          <a:spcPts val="1785"/>
        </a:spcBef>
        <a:buFont typeface="Arial" panose="020B0604020202020204" pitchFamily="34" charset="0"/>
        <a:buChar char="•"/>
        <a:defRPr sz="6425" kern="1200">
          <a:solidFill>
            <a:schemeClr val="tx1"/>
          </a:solidFill>
          <a:latin typeface="+mn-lt"/>
          <a:ea typeface="+mn-ea"/>
          <a:cs typeface="+mn-cs"/>
        </a:defRPr>
      </a:lvl8pPr>
      <a:lvl9pPr marL="13871402" indent="-815965" algn="l" defTabSz="3263859" rtl="0" eaLnBrk="1" latinLnBrk="0" hangingPunct="1">
        <a:lnSpc>
          <a:spcPct val="90000"/>
        </a:lnSpc>
        <a:spcBef>
          <a:spcPts val="1785"/>
        </a:spcBef>
        <a:buFont typeface="Arial" panose="020B0604020202020204" pitchFamily="34" charset="0"/>
        <a:buChar char="•"/>
        <a:defRPr sz="64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63859" rtl="0" eaLnBrk="1" latinLnBrk="0" hangingPunct="1">
        <a:defRPr sz="6425" kern="1200">
          <a:solidFill>
            <a:schemeClr val="tx1"/>
          </a:solidFill>
          <a:latin typeface="+mn-lt"/>
          <a:ea typeface="+mn-ea"/>
          <a:cs typeface="+mn-cs"/>
        </a:defRPr>
      </a:lvl1pPr>
      <a:lvl2pPr marL="1631930" algn="l" defTabSz="3263859" rtl="0" eaLnBrk="1" latinLnBrk="0" hangingPunct="1">
        <a:defRPr sz="6425" kern="1200">
          <a:solidFill>
            <a:schemeClr val="tx1"/>
          </a:solidFill>
          <a:latin typeface="+mn-lt"/>
          <a:ea typeface="+mn-ea"/>
          <a:cs typeface="+mn-cs"/>
        </a:defRPr>
      </a:lvl2pPr>
      <a:lvl3pPr marL="3263859" algn="l" defTabSz="3263859" rtl="0" eaLnBrk="1" latinLnBrk="0" hangingPunct="1">
        <a:defRPr sz="6425" kern="1200">
          <a:solidFill>
            <a:schemeClr val="tx1"/>
          </a:solidFill>
          <a:latin typeface="+mn-lt"/>
          <a:ea typeface="+mn-ea"/>
          <a:cs typeface="+mn-cs"/>
        </a:defRPr>
      </a:lvl3pPr>
      <a:lvl4pPr marL="4895789" algn="l" defTabSz="3263859" rtl="0" eaLnBrk="1" latinLnBrk="0" hangingPunct="1">
        <a:defRPr sz="6425" kern="1200">
          <a:solidFill>
            <a:schemeClr val="tx1"/>
          </a:solidFill>
          <a:latin typeface="+mn-lt"/>
          <a:ea typeface="+mn-ea"/>
          <a:cs typeface="+mn-cs"/>
        </a:defRPr>
      </a:lvl4pPr>
      <a:lvl5pPr marL="6527719" algn="l" defTabSz="3263859" rtl="0" eaLnBrk="1" latinLnBrk="0" hangingPunct="1">
        <a:defRPr sz="6425" kern="1200">
          <a:solidFill>
            <a:schemeClr val="tx1"/>
          </a:solidFill>
          <a:latin typeface="+mn-lt"/>
          <a:ea typeface="+mn-ea"/>
          <a:cs typeface="+mn-cs"/>
        </a:defRPr>
      </a:lvl5pPr>
      <a:lvl6pPr marL="8159648" algn="l" defTabSz="3263859" rtl="0" eaLnBrk="1" latinLnBrk="0" hangingPunct="1">
        <a:defRPr sz="6425" kern="1200">
          <a:solidFill>
            <a:schemeClr val="tx1"/>
          </a:solidFill>
          <a:latin typeface="+mn-lt"/>
          <a:ea typeface="+mn-ea"/>
          <a:cs typeface="+mn-cs"/>
        </a:defRPr>
      </a:lvl6pPr>
      <a:lvl7pPr marL="9791578" algn="l" defTabSz="3263859" rtl="0" eaLnBrk="1" latinLnBrk="0" hangingPunct="1">
        <a:defRPr sz="6425" kern="1200">
          <a:solidFill>
            <a:schemeClr val="tx1"/>
          </a:solidFill>
          <a:latin typeface="+mn-lt"/>
          <a:ea typeface="+mn-ea"/>
          <a:cs typeface="+mn-cs"/>
        </a:defRPr>
      </a:lvl7pPr>
      <a:lvl8pPr marL="11423508" algn="l" defTabSz="3263859" rtl="0" eaLnBrk="1" latinLnBrk="0" hangingPunct="1">
        <a:defRPr sz="6425" kern="1200">
          <a:solidFill>
            <a:schemeClr val="tx1"/>
          </a:solidFill>
          <a:latin typeface="+mn-lt"/>
          <a:ea typeface="+mn-ea"/>
          <a:cs typeface="+mn-cs"/>
        </a:defRPr>
      </a:lvl8pPr>
      <a:lvl9pPr marL="13055437" algn="l" defTabSz="3263859" rtl="0" eaLnBrk="1" latinLnBrk="0" hangingPunct="1">
        <a:defRPr sz="64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901993" y="2741155"/>
            <a:ext cx="41755424" cy="2933786"/>
          </a:xfrm>
          <a:prstGeom prst="rect">
            <a:avLst/>
          </a:prstGeom>
          <a:noFill/>
          <a:ln w="57150" algn="in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130556" tIns="130556" rIns="130556" bIns="130556" numCol="1" anchor="b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6000" noProof="0" dirty="0">
                <a:ln w="0">
                  <a:noFill/>
                </a:ln>
                <a:latin typeface="Helvetica" pitchFamily="2" charset="0"/>
                <a:cs typeface="Arial" panose="020B0604020202020204" pitchFamily="34" charset="0"/>
              </a:rPr>
              <a:t>Title of the Presentation</a:t>
            </a:r>
            <a:endParaRPr lang="en-GB" sz="6000" i="1" noProof="0" dirty="0">
              <a:ln w="0">
                <a:noFill/>
              </a:ln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A750DE45-2D15-8E62-1A54-1A2F3D5B10EE}"/>
              </a:ext>
            </a:extLst>
          </p:cNvPr>
          <p:cNvSpPr txBox="1"/>
          <p:nvPr/>
        </p:nvSpPr>
        <p:spPr>
          <a:xfrm>
            <a:off x="901993" y="5975358"/>
            <a:ext cx="41755424" cy="166215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5000" b="1" noProof="0" dirty="0">
                <a:ln w="0">
                  <a:noFill/>
                </a:ln>
                <a:latin typeface="Helvetica" pitchFamily="2" charset="0"/>
                <a:cs typeface="Arial" panose="020B0604020202020204" pitchFamily="34" charset="0"/>
              </a:rPr>
              <a:t>Name, Surname, Affiliation </a:t>
            </a:r>
          </a:p>
        </p:txBody>
      </p:sp>
      <p:sp>
        <p:nvSpPr>
          <p:cNvPr id="12" name="Obdĺžnik 11">
            <a:extLst>
              <a:ext uri="{FF2B5EF4-FFF2-40B4-BE49-F238E27FC236}">
                <a16:creationId xmlns:a16="http://schemas.microsoft.com/office/drawing/2014/main" id="{45DD8D6A-31B7-8732-CEB8-A8F044B2E52C}"/>
              </a:ext>
            </a:extLst>
          </p:cNvPr>
          <p:cNvSpPr/>
          <p:nvPr/>
        </p:nvSpPr>
        <p:spPr>
          <a:xfrm>
            <a:off x="901994" y="5717864"/>
            <a:ext cx="41755424" cy="171648"/>
          </a:xfrm>
          <a:prstGeom prst="rect">
            <a:avLst/>
          </a:prstGeom>
          <a:solidFill>
            <a:srgbClr val="E55A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6" name="BlokTextu 1">
            <a:extLst>
              <a:ext uri="{FF2B5EF4-FFF2-40B4-BE49-F238E27FC236}">
                <a16:creationId xmlns:a16="http://schemas.microsoft.com/office/drawing/2014/main" id="{86BD92D7-7CA4-F59C-1E6D-E57560606009}"/>
              </a:ext>
            </a:extLst>
          </p:cNvPr>
          <p:cNvSpPr txBox="1"/>
          <p:nvPr/>
        </p:nvSpPr>
        <p:spPr>
          <a:xfrm>
            <a:off x="783771" y="7598065"/>
            <a:ext cx="1373233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GB" sz="4000" b="1" noProof="0" dirty="0">
                <a:solidFill>
                  <a:srgbClr val="312A63"/>
                </a:solidFill>
                <a:latin typeface="Helvetica" pitchFamily="2" charset="0"/>
                <a:cs typeface="Arial" panose="020B0604020202020204" pitchFamily="34" charset="0"/>
              </a:rPr>
              <a:t>ABSTRACT</a:t>
            </a:r>
          </a:p>
          <a:p>
            <a:pPr algn="just">
              <a:spcAft>
                <a:spcPts val="600"/>
              </a:spcAft>
            </a:pPr>
            <a:r>
              <a:rPr lang="en-GB" sz="3000" noProof="0" dirty="0">
                <a:latin typeface="Helvetica" pitchFamily="2" charset="0"/>
              </a:rPr>
              <a:t>Universities are ........</a:t>
            </a:r>
          </a:p>
          <a:p>
            <a:pPr algn="just">
              <a:spcAft>
                <a:spcPts val="600"/>
              </a:spcAft>
            </a:pPr>
            <a:endParaRPr lang="en-GB" sz="3000" noProof="0" dirty="0">
              <a:latin typeface="Helvetica" pitchFamily="2" charset="0"/>
            </a:endParaRPr>
          </a:p>
          <a:p>
            <a:pPr algn="just">
              <a:spcAft>
                <a:spcPts val="600"/>
              </a:spcAft>
            </a:pPr>
            <a:r>
              <a:rPr lang="en-GB" sz="3000" noProof="0" dirty="0">
                <a:latin typeface="Helvetica" pitchFamily="2" charset="0"/>
              </a:rPr>
              <a:t>Keywords— </a:t>
            </a:r>
            <a:r>
              <a:rPr lang="en-GB" sz="3000" i="1" noProof="0" dirty="0">
                <a:latin typeface="Helvetica" pitchFamily="2" charset="0"/>
              </a:rPr>
              <a:t>......</a:t>
            </a:r>
            <a:endParaRPr lang="en-GB" sz="3000" noProof="0" dirty="0">
              <a:latin typeface="Helvetica" pitchFamily="2" charset="0"/>
            </a:endParaRPr>
          </a:p>
          <a:p>
            <a:pPr algn="just">
              <a:spcAft>
                <a:spcPts val="600"/>
              </a:spcAft>
            </a:pPr>
            <a:endParaRPr lang="en-GB" sz="3000" noProof="0" dirty="0">
              <a:latin typeface="Helvetica" pitchFamily="2" charset="0"/>
            </a:endParaRPr>
          </a:p>
          <a:p>
            <a:pPr algn="just">
              <a:spcAft>
                <a:spcPts val="600"/>
              </a:spcAft>
            </a:pPr>
            <a:r>
              <a:rPr lang="en-GB" sz="4000" b="1" noProof="0" dirty="0">
                <a:solidFill>
                  <a:srgbClr val="312A63"/>
                </a:solidFill>
                <a:latin typeface="Helvetica" pitchFamily="2" charset="0"/>
                <a:cs typeface="Arial" panose="020B0604020202020204" pitchFamily="34" charset="0"/>
              </a:rPr>
              <a:t>INTRODUCTION</a:t>
            </a:r>
          </a:p>
          <a:p>
            <a:pPr algn="just"/>
            <a:r>
              <a:rPr lang="en-GB" sz="3000" noProof="0" dirty="0">
                <a:latin typeface="Helvetica" pitchFamily="2" charset="0"/>
              </a:rPr>
              <a:t>.......</a:t>
            </a:r>
          </a:p>
          <a:p>
            <a:pPr algn="just"/>
            <a:endParaRPr lang="en-GB" sz="3000" noProof="0" dirty="0">
              <a:latin typeface="Helvetica" pitchFamily="2" charset="0"/>
            </a:endParaRPr>
          </a:p>
          <a:p>
            <a:pPr algn="just"/>
            <a:endParaRPr lang="en-GB" sz="3000" noProof="0" dirty="0">
              <a:latin typeface="Helvetica" pitchFamily="2" charset="0"/>
            </a:endParaRPr>
          </a:p>
        </p:txBody>
      </p:sp>
      <p:sp>
        <p:nvSpPr>
          <p:cNvPr id="10" name="BlokTextu 6">
            <a:extLst>
              <a:ext uri="{FF2B5EF4-FFF2-40B4-BE49-F238E27FC236}">
                <a16:creationId xmlns:a16="http://schemas.microsoft.com/office/drawing/2014/main" id="{E9309DC4-A603-99D2-24DB-949683BECB28}"/>
              </a:ext>
            </a:extLst>
          </p:cNvPr>
          <p:cNvSpPr txBox="1"/>
          <p:nvPr/>
        </p:nvSpPr>
        <p:spPr>
          <a:xfrm>
            <a:off x="783769" y="22533751"/>
            <a:ext cx="137323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2400" noProof="0" dirty="0">
                <a:latin typeface="Helvetica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Figure 1. </a:t>
            </a:r>
          </a:p>
        </p:txBody>
      </p:sp>
      <p:pic>
        <p:nvPicPr>
          <p:cNvPr id="11" name="Picture 2" descr="CIAI UAM-L">
            <a:extLst>
              <a:ext uri="{FF2B5EF4-FFF2-40B4-BE49-F238E27FC236}">
                <a16:creationId xmlns:a16="http://schemas.microsoft.com/office/drawing/2014/main" id="{E67E0D3E-D1F8-0864-5AF7-7B0E8A920A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98" b="21145"/>
          <a:stretch>
            <a:fillRect/>
          </a:stretch>
        </p:blipFill>
        <p:spPr bwMode="auto">
          <a:xfrm>
            <a:off x="783768" y="18202838"/>
            <a:ext cx="13687619" cy="4192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BlokTextu 1">
            <a:extLst>
              <a:ext uri="{FF2B5EF4-FFF2-40B4-BE49-F238E27FC236}">
                <a16:creationId xmlns:a16="http://schemas.microsoft.com/office/drawing/2014/main" id="{1C0C37A2-CAF2-D3AA-6F63-6F7FF6EF16B2}"/>
              </a:ext>
            </a:extLst>
          </p:cNvPr>
          <p:cNvSpPr txBox="1"/>
          <p:nvPr/>
        </p:nvSpPr>
        <p:spPr>
          <a:xfrm>
            <a:off x="14913541" y="7598064"/>
            <a:ext cx="1373233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4000" b="1" noProof="0" dirty="0">
                <a:solidFill>
                  <a:srgbClr val="312A63"/>
                </a:solidFill>
                <a:latin typeface="Helvetica" pitchFamily="2" charset="0"/>
                <a:cs typeface="Arial" panose="020B0604020202020204" pitchFamily="34" charset="0"/>
              </a:rPr>
              <a:t>METHODS &amp; DATA</a:t>
            </a:r>
          </a:p>
          <a:p>
            <a:pPr algn="just">
              <a:spcAft>
                <a:spcPts val="600"/>
              </a:spcAft>
            </a:pPr>
            <a:r>
              <a:rPr lang="en-GB" sz="3000" noProof="0" dirty="0">
                <a:latin typeface="Helvetica" pitchFamily="2" charset="0"/>
              </a:rPr>
              <a:t>The living l........</a:t>
            </a:r>
          </a:p>
        </p:txBody>
      </p:sp>
      <p:sp>
        <p:nvSpPr>
          <p:cNvPr id="26" name="BlokTextu 1">
            <a:extLst>
              <a:ext uri="{FF2B5EF4-FFF2-40B4-BE49-F238E27FC236}">
                <a16:creationId xmlns:a16="http://schemas.microsoft.com/office/drawing/2014/main" id="{493CBDDB-064B-0030-8121-E8D2B1DB35B9}"/>
              </a:ext>
            </a:extLst>
          </p:cNvPr>
          <p:cNvSpPr txBox="1"/>
          <p:nvPr/>
        </p:nvSpPr>
        <p:spPr>
          <a:xfrm>
            <a:off x="29043311" y="7878197"/>
            <a:ext cx="1051887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4000" b="1" noProof="0" dirty="0">
                <a:solidFill>
                  <a:srgbClr val="312A63"/>
                </a:solidFill>
                <a:latin typeface="Helvetica" pitchFamily="2" charset="0"/>
                <a:cs typeface="Arial" panose="020B0604020202020204" pitchFamily="34" charset="0"/>
              </a:rPr>
              <a:t>RESULTS</a:t>
            </a:r>
          </a:p>
          <a:p>
            <a:pPr algn="just"/>
            <a:r>
              <a:rPr lang="en-GB" sz="3000" noProof="0" dirty="0">
                <a:latin typeface="Helvetica" pitchFamily="2" charset="0"/>
              </a:rPr>
              <a:t>Over.....................</a:t>
            </a:r>
          </a:p>
        </p:txBody>
      </p:sp>
      <p:sp>
        <p:nvSpPr>
          <p:cNvPr id="27" name="BlokTextu 1">
            <a:extLst>
              <a:ext uri="{FF2B5EF4-FFF2-40B4-BE49-F238E27FC236}">
                <a16:creationId xmlns:a16="http://schemas.microsoft.com/office/drawing/2014/main" id="{493CBDDB-064B-0030-8121-E8D2B1DB35B9}"/>
              </a:ext>
            </a:extLst>
          </p:cNvPr>
          <p:cNvSpPr txBox="1"/>
          <p:nvPr/>
        </p:nvSpPr>
        <p:spPr>
          <a:xfrm>
            <a:off x="29043310" y="13448936"/>
            <a:ext cx="1051887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4000" b="1" noProof="0" dirty="0">
                <a:solidFill>
                  <a:srgbClr val="312A63"/>
                </a:solidFill>
                <a:latin typeface="Helvetica" pitchFamily="2" charset="0"/>
                <a:cs typeface="Arial" panose="020B0604020202020204" pitchFamily="34" charset="0"/>
              </a:rPr>
              <a:t>CONCLUSION</a:t>
            </a:r>
          </a:p>
          <a:p>
            <a:pPr algn="just"/>
            <a:r>
              <a:rPr lang="en-GB" sz="3000" noProof="0" dirty="0">
                <a:latin typeface="Helvetica" pitchFamily="2" charset="0"/>
              </a:rPr>
              <a:t>Over.....................</a:t>
            </a:r>
          </a:p>
        </p:txBody>
      </p:sp>
      <p:sp>
        <p:nvSpPr>
          <p:cNvPr id="31" name="BlokTextu 1">
            <a:extLst>
              <a:ext uri="{FF2B5EF4-FFF2-40B4-BE49-F238E27FC236}">
                <a16:creationId xmlns:a16="http://schemas.microsoft.com/office/drawing/2014/main" id="{493CBDDB-064B-0030-8121-E8D2B1DB35B9}"/>
              </a:ext>
            </a:extLst>
          </p:cNvPr>
          <p:cNvSpPr txBox="1"/>
          <p:nvPr/>
        </p:nvSpPr>
        <p:spPr>
          <a:xfrm>
            <a:off x="29043310" y="16938009"/>
            <a:ext cx="1051887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4000" b="1" noProof="0" dirty="0">
                <a:solidFill>
                  <a:srgbClr val="312A63"/>
                </a:solidFill>
                <a:latin typeface="Helvetica" pitchFamily="2" charset="0"/>
                <a:cs typeface="Arial" panose="020B0604020202020204" pitchFamily="34" charset="0"/>
              </a:rPr>
              <a:t>ACKNOWLEDGEMENT</a:t>
            </a:r>
          </a:p>
          <a:p>
            <a:pPr algn="just"/>
            <a:r>
              <a:rPr lang="en-GB" sz="3000" noProof="0" dirty="0">
                <a:latin typeface="Helvetica" pitchFamily="2" charset="0"/>
              </a:rPr>
              <a:t>Over.....................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725300970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bookType xmlns="18424438-c925-4d0e-903d-47af7be7c789" xsi:nil="true"/>
    <AppVersion xmlns="18424438-c925-4d0e-903d-47af7be7c789" xsi:nil="true"/>
    <TaxCatchAll xmlns="6b316299-a19e-4bf8-ad78-f04692950974" xsi:nil="true"/>
    <FolderType xmlns="18424438-c925-4d0e-903d-47af7be7c789" xsi:nil="true"/>
    <CultureName xmlns="18424438-c925-4d0e-903d-47af7be7c789" xsi:nil="true"/>
    <TeamsChannelId xmlns="18424438-c925-4d0e-903d-47af7be7c789" xsi:nil="true"/>
    <lcf76f155ced4ddcb4097134ff3c332f xmlns="18424438-c925-4d0e-903d-47af7be7c78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67D57790E56864D9692DD7AA3FDD0B8" ma:contentTypeVersion="24" ma:contentTypeDescription="Umožňuje vytvoriť nový dokument." ma:contentTypeScope="" ma:versionID="b2b34ef41ba3b2ac24247fe6bc8e4be1">
  <xsd:schema xmlns:xsd="http://www.w3.org/2001/XMLSchema" xmlns:xs="http://www.w3.org/2001/XMLSchema" xmlns:p="http://schemas.microsoft.com/office/2006/metadata/properties" xmlns:ns2="18424438-c925-4d0e-903d-47af7be7c789" xmlns:ns3="6b316299-a19e-4bf8-ad78-f04692950974" targetNamespace="http://schemas.microsoft.com/office/2006/metadata/properties" ma:root="true" ma:fieldsID="920a20e6c2da41e97c60c0a5bf8fa27e" ns2:_="" ns3:_="">
    <xsd:import namespace="18424438-c925-4d0e-903d-47af7be7c789"/>
    <xsd:import namespace="6b316299-a19e-4bf8-ad78-f0469295097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424438-c925-4d0e-903d-47af7be7c7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otebookType" ma:index="12" nillable="true" ma:displayName="Notebook Type" ma:internalName="NotebookType">
      <xsd:simpleType>
        <xsd:restriction base="dms:Text"/>
      </xsd:simpleType>
    </xsd:element>
    <xsd:element name="FolderType" ma:index="13" nillable="true" ma:displayName="Folder Type" ma:internalName="FolderType">
      <xsd:simpleType>
        <xsd:restriction base="dms:Text"/>
      </xsd:simpleType>
    </xsd:element>
    <xsd:element name="CultureName" ma:index="14" nillable="true" ma:displayName="Culture Name" ma:internalName="CultureName">
      <xsd:simpleType>
        <xsd:restriction base="dms:Text"/>
      </xsd:simpleType>
    </xsd:element>
    <xsd:element name="AppVersion" ma:index="15" nillable="true" ma:displayName="App Version" ma:internalName="AppVersion">
      <xsd:simpleType>
        <xsd:restriction base="dms:Text"/>
      </xsd:simpleType>
    </xsd:element>
    <xsd:element name="TeamsChannelId" ma:index="16" nillable="true" ma:displayName="Teams Channel Id" ma:internalName="TeamsChannelId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Značky obrázka" ma:readOnly="false" ma:fieldId="{5cf76f15-5ced-4ddc-b409-7134ff3c332f}" ma:taxonomyMulti="true" ma:sspId="bb6f6f3b-2fe1-4014-a0bf-2a89c100a3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316299-a19e-4bf8-ad78-f04692950974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Zdieľa sa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Zdieľané s podrobnosťa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7" nillable="true" ma:displayName="Taxonomy Catch All Column" ma:hidden="true" ma:list="{e55a4c75-3180-492f-8cff-7ee61269a55f}" ma:internalName="TaxCatchAll" ma:showField="CatchAllData" ma:web="6b316299-a19e-4bf8-ad78-f0469295097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5DE261-4750-488D-BA4A-2BE95E73A92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3501CD-6B35-414D-8B86-2050CCDE1AA2}">
  <ds:schemaRefs>
    <ds:schemaRef ds:uri="http://purl.org/dc/terms/"/>
    <ds:schemaRef ds:uri="http://www.w3.org/XML/1998/namespace"/>
    <ds:schemaRef ds:uri="http://schemas.microsoft.com/office/2006/documentManagement/types"/>
    <ds:schemaRef ds:uri="6b316299-a19e-4bf8-ad78-f04692950974"/>
    <ds:schemaRef ds:uri="http://schemas.microsoft.com/office/2006/metadata/properties"/>
    <ds:schemaRef ds:uri="http://purl.org/dc/elements/1.1/"/>
    <ds:schemaRef ds:uri="18424438-c925-4d0e-903d-47af7be7c789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2FA7B96-3A51-4CB3-AA70-EC1F71A3A8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424438-c925-4d0e-903d-47af7be7c789"/>
    <ds:schemaRef ds:uri="6b316299-a19e-4bf8-ad78-f046929509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1396</TotalTime>
  <Words>37</Words>
  <Application>Microsoft Office PowerPoint</Application>
  <PresentationFormat>Custom</PresentationFormat>
  <Paragraphs>18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Motív Office</vt:lpstr>
      <vt:lpstr>PowerPoint Presentation</vt:lpstr>
    </vt:vector>
  </TitlesOfParts>
  <Company>Ulysseus European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Ulysseus R&amp;I Conference 2026 | Poster</dc:title>
  <dc:creator>lucia.knapcikova@tuke.sk;viliam.fedak.2@tuke.sk</dc:creator>
  <cp:lastModifiedBy>Viliam Fedák</cp:lastModifiedBy>
  <cp:revision>58</cp:revision>
  <dcterms:created xsi:type="dcterms:W3CDTF">2014-11-27T07:44:11Z</dcterms:created>
  <dcterms:modified xsi:type="dcterms:W3CDTF">2026-07-07T12:47:40Z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0x010100567D57790E56864D9692DD7AA3FDD0B8</vt:lpwstr>
  </property>
  <property fmtid="{D5CDD505-2E9C-101B-9397-08002B2CF9AE}" pid="3" name="MediaServiceImageTags">
    <vt:lpwstr/>
  </property>
</Properties>
</file>