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4" r:id="rId4"/>
  </p:sldMasterIdLst>
  <p:notesMasterIdLst>
    <p:notesMasterId r:id="rId14"/>
  </p:notesMasterIdLst>
  <p:handoutMasterIdLst>
    <p:handoutMasterId r:id="rId15"/>
  </p:handoutMasterIdLst>
  <p:sldIdLst>
    <p:sldId id="275" r:id="rId5"/>
    <p:sldId id="257" r:id="rId6"/>
    <p:sldId id="258" r:id="rId7"/>
    <p:sldId id="259" r:id="rId8"/>
    <p:sldId id="260" r:id="rId9"/>
    <p:sldId id="261" r:id="rId10"/>
    <p:sldId id="262" r:id="rId11"/>
    <p:sldId id="263" r:id="rId12"/>
    <p:sldId id="274" r:id="rId13"/>
  </p:sldIdLst>
  <p:sldSz cx="12192000" cy="6858000"/>
  <p:notesSz cx="6858000" cy="9144000"/>
  <p:embeddedFontLst>
    <p:embeddedFont>
      <p:font typeface="Montserrat" panose="00000500000000000000" pitchFamily="2" charset="0"/>
      <p:regular r:id="rId16"/>
      <p:bold r:id="rId17"/>
      <p:italic r:id="rId18"/>
      <p:boldItalic r:id="rId19"/>
    </p:embeddedFont>
    <p:embeddedFont>
      <p:font typeface="Montserrat Light" panose="00000400000000000000" pitchFamily="2" charset="0"/>
      <p:regular r:id="rId20"/>
      <p:bold r:id="rId21"/>
      <p:italic r:id="rId22"/>
      <p:boldItalic r:id="rId23"/>
    </p:embeddedFont>
    <p:embeddedFont>
      <p:font typeface="Montserrat Medium" panose="00000600000000000000" pitchFamily="2" charset="0"/>
      <p:regular r:id="rId24"/>
      <p:bold r:id="rId25"/>
      <p:italic r:id="rId26"/>
      <p:boldItalic r:id="rId27"/>
    </p:embeddedFont>
    <p:embeddedFont>
      <p:font typeface="Montserrat SemiBold" panose="000007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296C"/>
    <a:srgbClr val="DF384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1552DC-BD8E-4565-AD86-5185D77D3D1E}" v="2" dt="2026-07-07T10:50:48.901"/>
  </p1510:revLst>
</p1510:revInfo>
</file>

<file path=ppt/tableStyles.xml><?xml version="1.0" encoding="utf-8"?>
<a:tblStyleLst xmlns:a="http://schemas.openxmlformats.org/drawingml/2006/main" def="{1BA97A72-AB28-4266-9B26-AA523620B91A}">
  <a:tblStyle styleId="{1BA97A72-AB28-4266-9B26-AA523620B91A}" styleName="Table_0">
    <a:wholeTbl>
      <a:tcTxStyle>
        <a:font>
          <a:latin typeface="Arial"/>
          <a:ea typeface="Arial"/>
          <a:cs typeface="Arial"/>
        </a:font>
        <a:srgbClr val="000000"/>
      </a:tcTxStyle>
      <a:tcStyle>
        <a:tcBdr>
          <a:left>
            <a:ln cap="flat" cmpd="sng">
              <a:solidFill>
                <a:srgbClr val="000000"/>
              </a:solidFill>
              <a:prstDash val="solid"/>
              <a:round/>
              <a:headEnd type="none" w="sm" len="sm"/>
              <a:tailEnd type="none" w="sm" len="sm"/>
            </a:ln>
          </a:left>
          <a:right>
            <a:ln cap="flat" cmpd="sng">
              <a:solidFill>
                <a:srgbClr val="000000"/>
              </a:solidFill>
              <a:prstDash val="solid"/>
              <a:round/>
              <a:headEnd type="none" w="sm" len="sm"/>
              <a:tailEnd type="none" w="sm" len="sm"/>
            </a:ln>
          </a:right>
          <a:top>
            <a:ln cap="flat" cmpd="sng">
              <a:solidFill>
                <a:srgbClr val="000000"/>
              </a:solidFill>
              <a:prstDash val="solid"/>
              <a:round/>
              <a:headEnd type="none" w="sm" len="sm"/>
              <a:tailEnd type="none" w="sm" len="sm"/>
            </a:ln>
          </a:top>
          <a:bottom>
            <a:ln cap="flat" cmpd="sng">
              <a:solidFill>
                <a:srgbClr val="000000"/>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3" d="2"/>
        <a:sy n="3" d="2"/>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font" Target="fonts/font13.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a:extLst>
              <a:ext uri="{FF2B5EF4-FFF2-40B4-BE49-F238E27FC236}">
                <a16:creationId xmlns:a16="http://schemas.microsoft.com/office/drawing/2014/main" id="{53E22AE1-A63A-4DFC-21D6-EF9192D2145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a:extLst>
              <a:ext uri="{FF2B5EF4-FFF2-40B4-BE49-F238E27FC236}">
                <a16:creationId xmlns:a16="http://schemas.microsoft.com/office/drawing/2014/main" id="{BD204E38-B6DB-2763-07EC-3F38B54C4E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55D3A5-404F-4E8F-9ADA-7B34C53EC3AE}" type="datetimeFigureOut">
              <a:rPr lang="sk-SK" smtClean="0"/>
              <a:t>7. 7. 2026</a:t>
            </a:fld>
            <a:endParaRPr lang="sk-SK"/>
          </a:p>
        </p:txBody>
      </p:sp>
      <p:sp>
        <p:nvSpPr>
          <p:cNvPr id="4" name="Zástupný objekt pre pätu 3">
            <a:extLst>
              <a:ext uri="{FF2B5EF4-FFF2-40B4-BE49-F238E27FC236}">
                <a16:creationId xmlns:a16="http://schemas.microsoft.com/office/drawing/2014/main" id="{36A71E89-75D5-3CBF-8685-85100C0504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5" name="Zástupný objekt pre číslo snímky 4">
            <a:extLst>
              <a:ext uri="{FF2B5EF4-FFF2-40B4-BE49-F238E27FC236}">
                <a16:creationId xmlns:a16="http://schemas.microsoft.com/office/drawing/2014/main" id="{B159DA4C-F2F6-5B6C-4A92-91F281D20C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05C294-4CFD-4E33-BCE2-185BF760C902}" type="slidenum">
              <a:rPr lang="sk-SK" smtClean="0"/>
              <a:t>‹#›</a:t>
            </a:fld>
            <a:endParaRPr lang="sk-SK"/>
          </a:p>
        </p:txBody>
      </p:sp>
    </p:spTree>
    <p:extLst>
      <p:ext uri="{BB962C8B-B14F-4D97-AF65-F5344CB8AC3E}">
        <p14:creationId xmlns:p14="http://schemas.microsoft.com/office/powerpoint/2010/main" val="29545457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a2cad93b9f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 name="Google Shape;67;ga2cad93b9f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2cad93b9f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ga2cad93b9f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a2cad93b9f_0_1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ga2cad93b9f_0_1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a2cad93b9f_0_2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ga2cad93b9f_0_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a2cad93b9f_0_1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4" name="Google Shape;204;ga2cad93b9f_0_1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3"/>
        <p:cNvGrpSpPr/>
        <p:nvPr/>
      </p:nvGrpSpPr>
      <p:grpSpPr>
        <a:xfrm>
          <a:off x="0" y="0"/>
          <a:ext cx="0" cy="0"/>
          <a:chOff x="0" y="0"/>
          <a:chExt cx="0" cy="0"/>
        </a:xfrm>
      </p:grpSpPr>
      <p:sp>
        <p:nvSpPr>
          <p:cNvPr id="14" name="Google Shape;14;p2"/>
          <p:cNvSpPr txBox="1">
            <a:spLocks noGrp="1"/>
          </p:cNvSpPr>
          <p:nvPr>
            <p:ph type="title"/>
          </p:nvPr>
        </p:nvSpPr>
        <p:spPr>
          <a:xfrm>
            <a:off x="538775" y="171525"/>
            <a:ext cx="2497800" cy="1843800"/>
          </a:xfrm>
          <a:prstGeom prst="rect">
            <a:avLst/>
          </a:prstGeom>
          <a:noFill/>
          <a:ln>
            <a:noFill/>
          </a:ln>
        </p:spPr>
        <p:txBody>
          <a:bodyPr spcFirstLastPara="1" wrap="square" lIns="0" tIns="45700" rIns="91425" bIns="45700" anchor="t" anchorCtr="0">
            <a:noAutofit/>
          </a:bodyPr>
          <a:lstStyle>
            <a:lvl1pPr lvl="0" algn="l">
              <a:lnSpc>
                <a:spcPct val="90000"/>
              </a:lnSpc>
              <a:spcBef>
                <a:spcPts val="0"/>
              </a:spcBef>
              <a:spcAft>
                <a:spcPts val="0"/>
              </a:spcAft>
              <a:buClr>
                <a:schemeClr val="dk1"/>
              </a:buClr>
              <a:buSzPts val="2000"/>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body" idx="1"/>
          </p:nvPr>
        </p:nvSpPr>
        <p:spPr>
          <a:xfrm>
            <a:off x="2666400" y="2338175"/>
            <a:ext cx="7527600" cy="3469800"/>
          </a:xfrm>
          <a:prstGeom prst="rect">
            <a:avLst/>
          </a:prstGeom>
          <a:noFill/>
          <a:ln>
            <a:noFill/>
          </a:ln>
        </p:spPr>
        <p:txBody>
          <a:bodyPr spcFirstLastPara="1" wrap="square" lIns="91425" tIns="45700" rIns="91425" bIns="45700" anchor="t" anchorCtr="0">
            <a:noAutofit/>
          </a:bodyPr>
          <a:lstStyle>
            <a:lvl1pPr marL="457200" lvl="0" indent="-317500" algn="l">
              <a:lnSpc>
                <a:spcPct val="115000"/>
              </a:lnSpc>
              <a:spcBef>
                <a:spcPts val="1000"/>
              </a:spcBef>
              <a:spcAft>
                <a:spcPts val="0"/>
              </a:spcAft>
              <a:buClr>
                <a:srgbClr val="2D296C"/>
              </a:buClr>
              <a:buSzPts val="1400"/>
              <a:buChar char="•"/>
              <a:defRPr sz="2400" b="1">
                <a:solidFill>
                  <a:srgbClr val="2D296C"/>
                </a:solidFill>
              </a:defRPr>
            </a:lvl1pPr>
            <a:lvl2pPr marL="914400" lvl="1" indent="-323850" algn="l">
              <a:lnSpc>
                <a:spcPct val="115000"/>
              </a:lnSpc>
              <a:spcBef>
                <a:spcPts val="500"/>
              </a:spcBef>
              <a:spcAft>
                <a:spcPts val="0"/>
              </a:spcAft>
              <a:buClr>
                <a:schemeClr val="dk1"/>
              </a:buClr>
              <a:buSzPts val="1500"/>
              <a:buChar char="•"/>
              <a:defRPr sz="2100"/>
            </a:lvl2pPr>
            <a:lvl3pPr marL="1371600" lvl="2" indent="-323850" algn="l">
              <a:lnSpc>
                <a:spcPct val="115000"/>
              </a:lnSpc>
              <a:spcBef>
                <a:spcPts val="500"/>
              </a:spcBef>
              <a:spcAft>
                <a:spcPts val="0"/>
              </a:spcAft>
              <a:buClr>
                <a:schemeClr val="dk1"/>
              </a:buClr>
              <a:buSzPts val="1500"/>
              <a:buChar char="•"/>
              <a:defRPr sz="1700"/>
            </a:lvl3pPr>
            <a:lvl4pPr marL="1828800" lvl="3" indent="-323850" algn="l">
              <a:lnSpc>
                <a:spcPct val="115000"/>
              </a:lnSpc>
              <a:spcBef>
                <a:spcPts val="500"/>
              </a:spcBef>
              <a:spcAft>
                <a:spcPts val="0"/>
              </a:spcAft>
              <a:buClr>
                <a:schemeClr val="dk1"/>
              </a:buClr>
              <a:buSzPts val="1500"/>
              <a:buChar char="•"/>
              <a:defRPr sz="1500"/>
            </a:lvl4pPr>
            <a:lvl5pPr marL="2286000" lvl="4" indent="-323850" algn="l">
              <a:lnSpc>
                <a:spcPct val="115000"/>
              </a:lnSpc>
              <a:spcBef>
                <a:spcPts val="500"/>
              </a:spcBef>
              <a:spcAft>
                <a:spcPts val="0"/>
              </a:spcAft>
              <a:buClr>
                <a:schemeClr val="dk1"/>
              </a:buClr>
              <a:buSzPts val="1500"/>
              <a:buChar char="•"/>
              <a:defRPr sz="1500"/>
            </a:lvl5pPr>
            <a:lvl6pPr marL="2743200" lvl="5" indent="-323850" algn="l">
              <a:lnSpc>
                <a:spcPct val="115000"/>
              </a:lnSpc>
              <a:spcBef>
                <a:spcPts val="500"/>
              </a:spcBef>
              <a:spcAft>
                <a:spcPts val="0"/>
              </a:spcAft>
              <a:buClr>
                <a:schemeClr val="dk1"/>
              </a:buClr>
              <a:buSzPts val="1500"/>
              <a:buChar char="•"/>
              <a:defRPr sz="1500"/>
            </a:lvl6pPr>
            <a:lvl7pPr marL="3200400" lvl="6" indent="-323850" algn="l">
              <a:lnSpc>
                <a:spcPct val="115000"/>
              </a:lnSpc>
              <a:spcBef>
                <a:spcPts val="500"/>
              </a:spcBef>
              <a:spcAft>
                <a:spcPts val="0"/>
              </a:spcAft>
              <a:buClr>
                <a:schemeClr val="dk1"/>
              </a:buClr>
              <a:buSzPts val="1500"/>
              <a:buChar char="•"/>
              <a:defRPr sz="1500"/>
            </a:lvl7pPr>
            <a:lvl8pPr marL="3657600" lvl="7" indent="-323850" algn="l">
              <a:lnSpc>
                <a:spcPct val="115000"/>
              </a:lnSpc>
              <a:spcBef>
                <a:spcPts val="500"/>
              </a:spcBef>
              <a:spcAft>
                <a:spcPts val="0"/>
              </a:spcAft>
              <a:buClr>
                <a:schemeClr val="dk1"/>
              </a:buClr>
              <a:buSzPts val="1500"/>
              <a:buChar char="•"/>
              <a:defRPr sz="1500"/>
            </a:lvl8pPr>
            <a:lvl9pPr marL="4114800" lvl="8" indent="-323850" algn="l">
              <a:lnSpc>
                <a:spcPct val="115000"/>
              </a:lnSpc>
              <a:spcBef>
                <a:spcPts val="500"/>
              </a:spcBef>
              <a:spcAft>
                <a:spcPts val="0"/>
              </a:spcAft>
              <a:buClr>
                <a:schemeClr val="dk1"/>
              </a:buClr>
              <a:buSzPts val="1500"/>
              <a:buChar char="•"/>
              <a:defRPr sz="1500"/>
            </a:lvl9pPr>
          </a:lstStyle>
          <a:p>
            <a:endParaRPr/>
          </a:p>
        </p:txBody>
      </p:sp>
      <p:sp>
        <p:nvSpPr>
          <p:cNvPr id="16" name="Google Shape;16;p2"/>
          <p:cNvSpPr/>
          <p:nvPr/>
        </p:nvSpPr>
        <p:spPr>
          <a:xfrm>
            <a:off x="538775" y="-10650"/>
            <a:ext cx="1951200" cy="822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
          <p:cNvSpPr txBox="1">
            <a:spLocks noGrp="1"/>
          </p:cNvSpPr>
          <p:nvPr>
            <p:ph type="subTitle" idx="2"/>
          </p:nvPr>
        </p:nvSpPr>
        <p:spPr>
          <a:xfrm>
            <a:off x="538775" y="692325"/>
            <a:ext cx="1781700" cy="1124100"/>
          </a:xfrm>
          <a:prstGeom prst="rect">
            <a:avLst/>
          </a:prstGeom>
          <a:noFill/>
          <a:ln>
            <a:noFill/>
          </a:ln>
        </p:spPr>
        <p:txBody>
          <a:bodyPr spcFirstLastPara="1" wrap="square" lIns="0" tIns="0" rIns="91425" bIns="45700" anchor="t" anchorCtr="0">
            <a:noAutofit/>
          </a:bodyPr>
          <a:lstStyle>
            <a:lvl1pPr lvl="0" rtl="0">
              <a:lnSpc>
                <a:spcPct val="90000"/>
              </a:lnSpc>
              <a:spcBef>
                <a:spcPts val="1000"/>
              </a:spcBef>
              <a:spcAft>
                <a:spcPts val="0"/>
              </a:spcAft>
              <a:buClr>
                <a:srgbClr val="DF3849"/>
              </a:buClr>
              <a:buSzPts val="1400"/>
              <a:buFont typeface="Montserrat Light"/>
              <a:buNone/>
              <a:defRPr sz="1400">
                <a:solidFill>
                  <a:srgbClr val="DF3849"/>
                </a:solidFill>
                <a:latin typeface="Montserrat Light"/>
                <a:ea typeface="Montserrat Light"/>
                <a:cs typeface="Montserrat Light"/>
                <a:sym typeface="Montserrat Light"/>
              </a:defRPr>
            </a:lvl1pPr>
            <a:lvl2pPr lvl="1" algn="ctr" rtl="0">
              <a:lnSpc>
                <a:spcPct val="90000"/>
              </a:lnSpc>
              <a:spcBef>
                <a:spcPts val="500"/>
              </a:spcBef>
              <a:spcAft>
                <a:spcPts val="0"/>
              </a:spcAft>
              <a:buClr>
                <a:srgbClr val="DF3849"/>
              </a:buClr>
              <a:buSzPts val="1000"/>
              <a:buNone/>
              <a:defRPr sz="1000">
                <a:solidFill>
                  <a:srgbClr val="DF3849"/>
                </a:solidFill>
              </a:defRPr>
            </a:lvl2pPr>
            <a:lvl3pPr lvl="2" algn="ctr" rtl="0">
              <a:lnSpc>
                <a:spcPct val="90000"/>
              </a:lnSpc>
              <a:spcBef>
                <a:spcPts val="500"/>
              </a:spcBef>
              <a:spcAft>
                <a:spcPts val="0"/>
              </a:spcAft>
              <a:buClr>
                <a:srgbClr val="DF3849"/>
              </a:buClr>
              <a:buSzPts val="800"/>
              <a:buNone/>
              <a:defRPr sz="800">
                <a:solidFill>
                  <a:srgbClr val="DF3849"/>
                </a:solidFill>
              </a:defRPr>
            </a:lvl3pPr>
            <a:lvl4pPr lvl="3" algn="ctr" rtl="0">
              <a:lnSpc>
                <a:spcPct val="90000"/>
              </a:lnSpc>
              <a:spcBef>
                <a:spcPts val="500"/>
              </a:spcBef>
              <a:spcAft>
                <a:spcPts val="0"/>
              </a:spcAft>
              <a:buClr>
                <a:srgbClr val="DF3849"/>
              </a:buClr>
              <a:buSzPts val="600"/>
              <a:buNone/>
              <a:defRPr sz="600">
                <a:solidFill>
                  <a:srgbClr val="DF3849"/>
                </a:solidFill>
              </a:defRPr>
            </a:lvl4pPr>
            <a:lvl5pPr lvl="4" algn="ctr" rtl="0">
              <a:lnSpc>
                <a:spcPct val="90000"/>
              </a:lnSpc>
              <a:spcBef>
                <a:spcPts val="500"/>
              </a:spcBef>
              <a:spcAft>
                <a:spcPts val="0"/>
              </a:spcAft>
              <a:buClr>
                <a:srgbClr val="DF3849"/>
              </a:buClr>
              <a:buSzPts val="600"/>
              <a:buNone/>
              <a:defRPr sz="600">
                <a:solidFill>
                  <a:srgbClr val="DF3849"/>
                </a:solidFill>
              </a:defRPr>
            </a:lvl5pPr>
            <a:lvl6pPr lvl="5" algn="ctr" rtl="0">
              <a:lnSpc>
                <a:spcPct val="90000"/>
              </a:lnSpc>
              <a:spcBef>
                <a:spcPts val="500"/>
              </a:spcBef>
              <a:spcAft>
                <a:spcPts val="0"/>
              </a:spcAft>
              <a:buClr>
                <a:srgbClr val="DF3849"/>
              </a:buClr>
              <a:buSzPts val="600"/>
              <a:buNone/>
              <a:defRPr sz="600">
                <a:solidFill>
                  <a:srgbClr val="DF3849"/>
                </a:solidFill>
              </a:defRPr>
            </a:lvl6pPr>
            <a:lvl7pPr lvl="6" algn="ctr" rtl="0">
              <a:lnSpc>
                <a:spcPct val="90000"/>
              </a:lnSpc>
              <a:spcBef>
                <a:spcPts val="500"/>
              </a:spcBef>
              <a:spcAft>
                <a:spcPts val="0"/>
              </a:spcAft>
              <a:buClr>
                <a:srgbClr val="DF3849"/>
              </a:buClr>
              <a:buSzPts val="600"/>
              <a:buNone/>
              <a:defRPr sz="600">
                <a:solidFill>
                  <a:srgbClr val="DF3849"/>
                </a:solidFill>
              </a:defRPr>
            </a:lvl7pPr>
            <a:lvl8pPr lvl="7" algn="ctr" rtl="0">
              <a:lnSpc>
                <a:spcPct val="90000"/>
              </a:lnSpc>
              <a:spcBef>
                <a:spcPts val="500"/>
              </a:spcBef>
              <a:spcAft>
                <a:spcPts val="0"/>
              </a:spcAft>
              <a:buClr>
                <a:srgbClr val="DF3849"/>
              </a:buClr>
              <a:buSzPts val="600"/>
              <a:buNone/>
              <a:defRPr sz="600">
                <a:solidFill>
                  <a:srgbClr val="DF3849"/>
                </a:solidFill>
              </a:defRPr>
            </a:lvl8pPr>
            <a:lvl9pPr lvl="8" algn="ctr" rtl="0">
              <a:lnSpc>
                <a:spcPct val="90000"/>
              </a:lnSpc>
              <a:spcBef>
                <a:spcPts val="500"/>
              </a:spcBef>
              <a:spcAft>
                <a:spcPts val="0"/>
              </a:spcAft>
              <a:buClr>
                <a:srgbClr val="DF3849"/>
              </a:buClr>
              <a:buSzPts val="600"/>
              <a:buNone/>
              <a:defRPr sz="600">
                <a:solidFill>
                  <a:srgbClr val="DF3849"/>
                </a:solidFill>
              </a:defRPr>
            </a:lvl9pPr>
          </a:lstStyle>
          <a:p>
            <a:endParaRPr/>
          </a:p>
        </p:txBody>
      </p:sp>
      <p:pic>
        <p:nvPicPr>
          <p:cNvPr id="9" name="Google Shape;42;p7">
            <a:extLst>
              <a:ext uri="{FF2B5EF4-FFF2-40B4-BE49-F238E27FC236}">
                <a16:creationId xmlns:a16="http://schemas.microsoft.com/office/drawing/2014/main" id="{EE999277-AD89-4066-B979-B67031D5B88A}"/>
              </a:ext>
            </a:extLst>
          </p:cNvPr>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0194000" y="218372"/>
            <a:ext cx="1660751" cy="568251"/>
          </a:xfrm>
          <a:prstGeom prst="rect">
            <a:avLst/>
          </a:prstGeom>
          <a:noFill/>
          <a:ln>
            <a:noFill/>
          </a:ln>
        </p:spPr>
      </p:pic>
      <p:pic>
        <p:nvPicPr>
          <p:cNvPr id="3" name="Picture 2">
            <a:extLst>
              <a:ext uri="{FF2B5EF4-FFF2-40B4-BE49-F238E27FC236}">
                <a16:creationId xmlns:a16="http://schemas.microsoft.com/office/drawing/2014/main" id="{C1A9D158-8345-E659-2F3D-BBA6DFA0C98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8341" y="6208082"/>
            <a:ext cx="2278059" cy="478393"/>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o title">
  <p:cSld name="OBJECT_1">
    <p:spTree>
      <p:nvGrpSpPr>
        <p:cNvPr id="1" name="Shape 19"/>
        <p:cNvGrpSpPr/>
        <p:nvPr/>
      </p:nvGrpSpPr>
      <p:grpSpPr>
        <a:xfrm>
          <a:off x="0" y="0"/>
          <a:ext cx="0" cy="0"/>
          <a:chOff x="0" y="0"/>
          <a:chExt cx="0" cy="0"/>
        </a:xfrm>
      </p:grpSpPr>
      <p:pic>
        <p:nvPicPr>
          <p:cNvPr id="4" name="Google Shape;42;p7">
            <a:extLst>
              <a:ext uri="{FF2B5EF4-FFF2-40B4-BE49-F238E27FC236}">
                <a16:creationId xmlns:a16="http://schemas.microsoft.com/office/drawing/2014/main" id="{3B347E80-8AB9-421A-B0EA-106C485333EB}"/>
              </a:ext>
            </a:extLst>
          </p:cNvPr>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0123024" y="353188"/>
            <a:ext cx="1660751" cy="568251"/>
          </a:xfrm>
          <a:prstGeom prst="rect">
            <a:avLst/>
          </a:prstGeom>
          <a:noFill/>
          <a:ln>
            <a:noFill/>
          </a:ln>
        </p:spPr>
      </p:pic>
      <p:pic>
        <p:nvPicPr>
          <p:cNvPr id="2" name="Picture 1">
            <a:extLst>
              <a:ext uri="{FF2B5EF4-FFF2-40B4-BE49-F238E27FC236}">
                <a16:creationId xmlns:a16="http://schemas.microsoft.com/office/drawing/2014/main" id="{D26A8A3A-5F06-1AD2-68B6-F5F5C026D28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8341" y="6208082"/>
            <a:ext cx="2278059" cy="47839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o title" preserve="1">
  <p:cSld name="1_No title">
    <p:spTree>
      <p:nvGrpSpPr>
        <p:cNvPr id="1" name="Shape 19"/>
        <p:cNvGrpSpPr/>
        <p:nvPr/>
      </p:nvGrpSpPr>
      <p:grpSpPr>
        <a:xfrm>
          <a:off x="0" y="0"/>
          <a:ext cx="0" cy="0"/>
          <a:chOff x="0" y="0"/>
          <a:chExt cx="0" cy="0"/>
        </a:xfrm>
      </p:grpSpPr>
      <p:sp>
        <p:nvSpPr>
          <p:cNvPr id="2" name="Google Shape;23;p4">
            <a:extLst>
              <a:ext uri="{FF2B5EF4-FFF2-40B4-BE49-F238E27FC236}">
                <a16:creationId xmlns:a16="http://schemas.microsoft.com/office/drawing/2014/main" id="{32BE02C8-5117-5FA6-1BBD-E139DA9C81F5}"/>
              </a:ext>
            </a:extLst>
          </p:cNvPr>
          <p:cNvSpPr/>
          <p:nvPr userDrawn="1"/>
        </p:nvSpPr>
        <p:spPr>
          <a:xfrm>
            <a:off x="538775" y="-10650"/>
            <a:ext cx="3610200" cy="822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 name="Picture 3">
            <a:extLst>
              <a:ext uri="{FF2B5EF4-FFF2-40B4-BE49-F238E27FC236}">
                <a16:creationId xmlns:a16="http://schemas.microsoft.com/office/drawing/2014/main" id="{175AF8D4-2681-D717-0755-C7B5249A7B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88341" y="6208082"/>
            <a:ext cx="2278059" cy="478393"/>
          </a:xfrm>
          <a:prstGeom prst="rect">
            <a:avLst/>
          </a:prstGeom>
        </p:spPr>
      </p:pic>
    </p:spTree>
    <p:extLst>
      <p:ext uri="{BB962C8B-B14F-4D97-AF65-F5344CB8AC3E}">
        <p14:creationId xmlns:p14="http://schemas.microsoft.com/office/powerpoint/2010/main" val="3933158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 line title" type="blank">
  <p:cSld name="BLANK">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538775" y="171525"/>
            <a:ext cx="5312400" cy="4455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1"/>
              </a:buClr>
              <a:buSzPts val="2000"/>
              <a:buNone/>
              <a:defRPr sz="2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 name="Google Shape;23;p4"/>
          <p:cNvSpPr/>
          <p:nvPr/>
        </p:nvSpPr>
        <p:spPr>
          <a:xfrm>
            <a:off x="538775" y="-10650"/>
            <a:ext cx="3610200" cy="822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 name="Google Shape;42;p7">
            <a:extLst>
              <a:ext uri="{FF2B5EF4-FFF2-40B4-BE49-F238E27FC236}">
                <a16:creationId xmlns:a16="http://schemas.microsoft.com/office/drawing/2014/main" id="{1A352729-73BC-48DA-94D1-BDC5BCE024A7}"/>
              </a:ext>
            </a:extLst>
          </p:cNvPr>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0123024" y="353188"/>
            <a:ext cx="1660751" cy="568251"/>
          </a:xfrm>
          <a:prstGeom prst="rect">
            <a:avLst/>
          </a:prstGeom>
          <a:noFill/>
          <a:ln>
            <a:noFill/>
          </a:ln>
        </p:spPr>
      </p:pic>
      <p:pic>
        <p:nvPicPr>
          <p:cNvPr id="3" name="Picture 2">
            <a:extLst>
              <a:ext uri="{FF2B5EF4-FFF2-40B4-BE49-F238E27FC236}">
                <a16:creationId xmlns:a16="http://schemas.microsoft.com/office/drawing/2014/main" id="{E81E5B11-74B7-E9AC-C221-2C5C52D909A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8341" y="6208082"/>
            <a:ext cx="2278059" cy="47839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entered title" type="title">
  <p:cSld name="TITLE">
    <p:spTree>
      <p:nvGrpSpPr>
        <p:cNvPr id="1" name="Shape 25"/>
        <p:cNvGrpSpPr/>
        <p:nvPr/>
      </p:nvGrpSpPr>
      <p:grpSpPr>
        <a:xfrm>
          <a:off x="0" y="0"/>
          <a:ext cx="0" cy="0"/>
          <a:chOff x="0" y="0"/>
          <a:chExt cx="0" cy="0"/>
        </a:xfrm>
      </p:grpSpPr>
      <p:sp>
        <p:nvSpPr>
          <p:cNvPr id="26" name="Google Shape;26;p5"/>
          <p:cNvSpPr txBox="1">
            <a:spLocks noGrp="1"/>
          </p:cNvSpPr>
          <p:nvPr>
            <p:ph type="ctrTitle"/>
          </p:nvPr>
        </p:nvSpPr>
        <p:spPr>
          <a:xfrm>
            <a:off x="1413775" y="2092850"/>
            <a:ext cx="6635100" cy="2387700"/>
          </a:xfrm>
          <a:prstGeom prst="rect">
            <a:avLst/>
          </a:prstGeom>
          <a:noFill/>
          <a:ln>
            <a:noFill/>
          </a:ln>
        </p:spPr>
        <p:txBody>
          <a:bodyPr spcFirstLastPara="1" wrap="square" lIns="0" tIns="45700" rIns="91425" bIns="45700" anchor="t" anchorCtr="0">
            <a:noAutofit/>
          </a:bodyPr>
          <a:lstStyle>
            <a:lvl1pPr lvl="0">
              <a:lnSpc>
                <a:spcPct val="90000"/>
              </a:lnSpc>
              <a:spcBef>
                <a:spcPts val="0"/>
              </a:spcBef>
              <a:spcAft>
                <a:spcPts val="0"/>
              </a:spcAft>
              <a:buClr>
                <a:schemeClr val="dk1"/>
              </a:buClr>
              <a:buSzPts val="3600"/>
              <a:buFont typeface="Calibri"/>
              <a:buNone/>
              <a:defRPr sz="3600"/>
            </a:lvl1pPr>
            <a:lvl2pPr lvl="1">
              <a:lnSpc>
                <a:spcPct val="100000"/>
              </a:lnSpc>
              <a:spcBef>
                <a:spcPts val="0"/>
              </a:spcBef>
              <a:spcAft>
                <a:spcPts val="0"/>
              </a:spcAft>
              <a:buSzPts val="3600"/>
              <a:buNone/>
              <a:defRPr sz="3600"/>
            </a:lvl2pPr>
            <a:lvl3pPr lvl="2">
              <a:lnSpc>
                <a:spcPct val="100000"/>
              </a:lnSpc>
              <a:spcBef>
                <a:spcPts val="0"/>
              </a:spcBef>
              <a:spcAft>
                <a:spcPts val="0"/>
              </a:spcAft>
              <a:buSzPts val="3600"/>
              <a:buNone/>
              <a:defRPr sz="3600"/>
            </a:lvl3pPr>
            <a:lvl4pPr lvl="3">
              <a:lnSpc>
                <a:spcPct val="100000"/>
              </a:lnSpc>
              <a:spcBef>
                <a:spcPts val="0"/>
              </a:spcBef>
              <a:spcAft>
                <a:spcPts val="0"/>
              </a:spcAft>
              <a:buSzPts val="3600"/>
              <a:buNone/>
              <a:defRPr sz="3600"/>
            </a:lvl4pPr>
            <a:lvl5pPr lvl="4">
              <a:lnSpc>
                <a:spcPct val="100000"/>
              </a:lnSpc>
              <a:spcBef>
                <a:spcPts val="0"/>
              </a:spcBef>
              <a:spcAft>
                <a:spcPts val="0"/>
              </a:spcAft>
              <a:buSzPts val="3600"/>
              <a:buNone/>
              <a:defRPr sz="3600"/>
            </a:lvl5pPr>
            <a:lvl6pPr lvl="5">
              <a:lnSpc>
                <a:spcPct val="100000"/>
              </a:lnSpc>
              <a:spcBef>
                <a:spcPts val="0"/>
              </a:spcBef>
              <a:spcAft>
                <a:spcPts val="0"/>
              </a:spcAft>
              <a:buSzPts val="3600"/>
              <a:buNone/>
              <a:defRPr sz="3600"/>
            </a:lvl6pPr>
            <a:lvl7pPr lvl="6">
              <a:lnSpc>
                <a:spcPct val="100000"/>
              </a:lnSpc>
              <a:spcBef>
                <a:spcPts val="0"/>
              </a:spcBef>
              <a:spcAft>
                <a:spcPts val="0"/>
              </a:spcAft>
              <a:buSzPts val="3600"/>
              <a:buNone/>
              <a:defRPr sz="3600"/>
            </a:lvl7pPr>
            <a:lvl8pPr lvl="7">
              <a:lnSpc>
                <a:spcPct val="100000"/>
              </a:lnSpc>
              <a:spcBef>
                <a:spcPts val="0"/>
              </a:spcBef>
              <a:spcAft>
                <a:spcPts val="0"/>
              </a:spcAft>
              <a:buSzPts val="3600"/>
              <a:buNone/>
              <a:defRPr sz="3600"/>
            </a:lvl8pPr>
            <a:lvl9pPr lvl="8">
              <a:lnSpc>
                <a:spcPct val="100000"/>
              </a:lnSpc>
              <a:spcBef>
                <a:spcPts val="0"/>
              </a:spcBef>
              <a:spcAft>
                <a:spcPts val="0"/>
              </a:spcAft>
              <a:buSzPts val="3600"/>
              <a:buNone/>
              <a:defRPr sz="3600"/>
            </a:lvl9pPr>
          </a:lstStyle>
          <a:p>
            <a:endParaRPr/>
          </a:p>
        </p:txBody>
      </p:sp>
      <p:sp>
        <p:nvSpPr>
          <p:cNvPr id="27" name="Google Shape;27;p5"/>
          <p:cNvSpPr txBox="1">
            <a:spLocks noGrp="1"/>
          </p:cNvSpPr>
          <p:nvPr>
            <p:ph type="subTitle" idx="1"/>
          </p:nvPr>
        </p:nvSpPr>
        <p:spPr>
          <a:xfrm>
            <a:off x="1413775" y="3659115"/>
            <a:ext cx="6169800" cy="1655700"/>
          </a:xfrm>
          <a:prstGeom prst="rect">
            <a:avLst/>
          </a:prstGeom>
          <a:noFill/>
          <a:ln>
            <a:noFill/>
          </a:ln>
        </p:spPr>
        <p:txBody>
          <a:bodyPr spcFirstLastPara="1" wrap="square" lIns="0" tIns="45700" rIns="91425" bIns="45700" anchor="t" anchorCtr="0">
            <a:noAutofit/>
          </a:bodyPr>
          <a:lstStyle>
            <a:lvl1pPr lvl="0">
              <a:lnSpc>
                <a:spcPct val="90000"/>
              </a:lnSpc>
              <a:spcBef>
                <a:spcPts val="1000"/>
              </a:spcBef>
              <a:spcAft>
                <a:spcPts val="0"/>
              </a:spcAft>
              <a:buClr>
                <a:srgbClr val="DF3849"/>
              </a:buClr>
              <a:buSzPts val="2400"/>
              <a:buFont typeface="Montserrat Light"/>
              <a:buNone/>
              <a:defRPr sz="2400">
                <a:solidFill>
                  <a:srgbClr val="DF3849"/>
                </a:solidFill>
                <a:latin typeface="Montserrat Light"/>
                <a:ea typeface="Montserrat Light"/>
                <a:cs typeface="Montserrat Light"/>
                <a:sym typeface="Montserrat Light"/>
              </a:defRPr>
            </a:lvl1pPr>
            <a:lvl2pPr lvl="1" algn="ctr">
              <a:lnSpc>
                <a:spcPct val="90000"/>
              </a:lnSpc>
              <a:spcBef>
                <a:spcPts val="500"/>
              </a:spcBef>
              <a:spcAft>
                <a:spcPts val="0"/>
              </a:spcAft>
              <a:buClr>
                <a:srgbClr val="DF3849"/>
              </a:buClr>
              <a:buSzPts val="2000"/>
              <a:buNone/>
              <a:defRPr sz="2000">
                <a:solidFill>
                  <a:srgbClr val="DF3849"/>
                </a:solidFill>
              </a:defRPr>
            </a:lvl2pPr>
            <a:lvl3pPr lvl="2" algn="ctr">
              <a:lnSpc>
                <a:spcPct val="90000"/>
              </a:lnSpc>
              <a:spcBef>
                <a:spcPts val="500"/>
              </a:spcBef>
              <a:spcAft>
                <a:spcPts val="0"/>
              </a:spcAft>
              <a:buClr>
                <a:srgbClr val="DF3849"/>
              </a:buClr>
              <a:buSzPts val="1800"/>
              <a:buNone/>
              <a:defRPr sz="1800">
                <a:solidFill>
                  <a:srgbClr val="DF3849"/>
                </a:solidFill>
              </a:defRPr>
            </a:lvl3pPr>
            <a:lvl4pPr lvl="3" algn="ctr">
              <a:lnSpc>
                <a:spcPct val="90000"/>
              </a:lnSpc>
              <a:spcBef>
                <a:spcPts val="500"/>
              </a:spcBef>
              <a:spcAft>
                <a:spcPts val="0"/>
              </a:spcAft>
              <a:buClr>
                <a:srgbClr val="DF3849"/>
              </a:buClr>
              <a:buSzPts val="1600"/>
              <a:buNone/>
              <a:defRPr sz="1600">
                <a:solidFill>
                  <a:srgbClr val="DF3849"/>
                </a:solidFill>
              </a:defRPr>
            </a:lvl4pPr>
            <a:lvl5pPr lvl="4" algn="ctr">
              <a:lnSpc>
                <a:spcPct val="90000"/>
              </a:lnSpc>
              <a:spcBef>
                <a:spcPts val="500"/>
              </a:spcBef>
              <a:spcAft>
                <a:spcPts val="0"/>
              </a:spcAft>
              <a:buClr>
                <a:srgbClr val="DF3849"/>
              </a:buClr>
              <a:buSzPts val="1600"/>
              <a:buNone/>
              <a:defRPr sz="1600">
                <a:solidFill>
                  <a:srgbClr val="DF3849"/>
                </a:solidFill>
              </a:defRPr>
            </a:lvl5pPr>
            <a:lvl6pPr lvl="5" algn="ctr">
              <a:lnSpc>
                <a:spcPct val="90000"/>
              </a:lnSpc>
              <a:spcBef>
                <a:spcPts val="500"/>
              </a:spcBef>
              <a:spcAft>
                <a:spcPts val="0"/>
              </a:spcAft>
              <a:buClr>
                <a:srgbClr val="DF3849"/>
              </a:buClr>
              <a:buSzPts val="1600"/>
              <a:buNone/>
              <a:defRPr sz="1600">
                <a:solidFill>
                  <a:srgbClr val="DF3849"/>
                </a:solidFill>
              </a:defRPr>
            </a:lvl6pPr>
            <a:lvl7pPr lvl="6" algn="ctr">
              <a:lnSpc>
                <a:spcPct val="90000"/>
              </a:lnSpc>
              <a:spcBef>
                <a:spcPts val="500"/>
              </a:spcBef>
              <a:spcAft>
                <a:spcPts val="0"/>
              </a:spcAft>
              <a:buClr>
                <a:srgbClr val="DF3849"/>
              </a:buClr>
              <a:buSzPts val="1600"/>
              <a:buNone/>
              <a:defRPr sz="1600">
                <a:solidFill>
                  <a:srgbClr val="DF3849"/>
                </a:solidFill>
              </a:defRPr>
            </a:lvl7pPr>
            <a:lvl8pPr lvl="7" algn="ctr">
              <a:lnSpc>
                <a:spcPct val="90000"/>
              </a:lnSpc>
              <a:spcBef>
                <a:spcPts val="500"/>
              </a:spcBef>
              <a:spcAft>
                <a:spcPts val="0"/>
              </a:spcAft>
              <a:buClr>
                <a:srgbClr val="DF3849"/>
              </a:buClr>
              <a:buSzPts val="1600"/>
              <a:buNone/>
              <a:defRPr sz="1600">
                <a:solidFill>
                  <a:srgbClr val="DF3849"/>
                </a:solidFill>
              </a:defRPr>
            </a:lvl8pPr>
            <a:lvl9pPr lvl="8" algn="ctr">
              <a:lnSpc>
                <a:spcPct val="90000"/>
              </a:lnSpc>
              <a:spcBef>
                <a:spcPts val="500"/>
              </a:spcBef>
              <a:spcAft>
                <a:spcPts val="0"/>
              </a:spcAft>
              <a:buClr>
                <a:srgbClr val="DF3849"/>
              </a:buClr>
              <a:buSzPts val="1600"/>
              <a:buNone/>
              <a:defRPr sz="1600">
                <a:solidFill>
                  <a:srgbClr val="DF3849"/>
                </a:solidFill>
              </a:defRPr>
            </a:lvl9pPr>
          </a:lstStyle>
          <a:p>
            <a:endParaRPr/>
          </a:p>
        </p:txBody>
      </p:sp>
      <p:sp>
        <p:nvSpPr>
          <p:cNvPr id="28" name="Google Shape;28;p5"/>
          <p:cNvSpPr/>
          <p:nvPr/>
        </p:nvSpPr>
        <p:spPr>
          <a:xfrm>
            <a:off x="1413775" y="1833300"/>
            <a:ext cx="1951200" cy="822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 name="Google Shape;42;p7">
            <a:extLst>
              <a:ext uri="{FF2B5EF4-FFF2-40B4-BE49-F238E27FC236}">
                <a16:creationId xmlns:a16="http://schemas.microsoft.com/office/drawing/2014/main" id="{5495D868-6DAC-48D8-9F3C-AFDC20C141F4}"/>
              </a:ext>
            </a:extLst>
          </p:cNvPr>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0123024" y="353188"/>
            <a:ext cx="1660751" cy="568251"/>
          </a:xfrm>
          <a:prstGeom prst="rect">
            <a:avLst/>
          </a:prstGeom>
          <a:noFill/>
          <a:ln>
            <a:noFill/>
          </a:ln>
        </p:spPr>
      </p:pic>
      <p:pic>
        <p:nvPicPr>
          <p:cNvPr id="3" name="Picture 2">
            <a:extLst>
              <a:ext uri="{FF2B5EF4-FFF2-40B4-BE49-F238E27FC236}">
                <a16:creationId xmlns:a16="http://schemas.microsoft.com/office/drawing/2014/main" id="{B9D831AB-A77C-B7C1-98A1-3416509CA04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8341" y="6208082"/>
            <a:ext cx="2278059" cy="47839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s" type="twoObj">
  <p:cSld name="TWO_OBJECTS">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538775" y="171525"/>
            <a:ext cx="2497800" cy="1843800"/>
          </a:xfrm>
          <a:prstGeom prst="rect">
            <a:avLst/>
          </a:prstGeom>
          <a:noFill/>
          <a:ln>
            <a:noFill/>
          </a:ln>
        </p:spPr>
        <p:txBody>
          <a:bodyPr spcFirstLastPara="1" wrap="square" lIns="0" tIns="45700" rIns="91425" bIns="45700" anchor="t" anchorCtr="0">
            <a:noAutofit/>
          </a:bodyPr>
          <a:lstStyle>
            <a:lvl1pPr lvl="0" algn="l" rtl="0">
              <a:lnSpc>
                <a:spcPct val="90000"/>
              </a:lnSpc>
              <a:spcBef>
                <a:spcPts val="0"/>
              </a:spcBef>
              <a:spcAft>
                <a:spcPts val="0"/>
              </a:spcAft>
              <a:buClr>
                <a:schemeClr val="dk1"/>
              </a:buClr>
              <a:buSzPts val="2000"/>
              <a:buNone/>
              <a:defRPr sz="2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2" name="Google Shape;32;p6"/>
          <p:cNvSpPr/>
          <p:nvPr/>
        </p:nvSpPr>
        <p:spPr>
          <a:xfrm>
            <a:off x="538775" y="-10650"/>
            <a:ext cx="1951200" cy="822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6"/>
          <p:cNvSpPr txBox="1">
            <a:spLocks noGrp="1"/>
          </p:cNvSpPr>
          <p:nvPr>
            <p:ph type="subTitle" idx="1"/>
          </p:nvPr>
        </p:nvSpPr>
        <p:spPr>
          <a:xfrm>
            <a:off x="538775" y="920925"/>
            <a:ext cx="1781700" cy="1124100"/>
          </a:xfrm>
          <a:prstGeom prst="rect">
            <a:avLst/>
          </a:prstGeom>
          <a:noFill/>
          <a:ln>
            <a:noFill/>
          </a:ln>
        </p:spPr>
        <p:txBody>
          <a:bodyPr spcFirstLastPara="1" wrap="square" lIns="0" tIns="0" rIns="91425" bIns="45700" anchor="t" anchorCtr="0">
            <a:noAutofit/>
          </a:bodyPr>
          <a:lstStyle>
            <a:lvl1pPr lvl="0" rtl="0">
              <a:lnSpc>
                <a:spcPct val="90000"/>
              </a:lnSpc>
              <a:spcBef>
                <a:spcPts val="1000"/>
              </a:spcBef>
              <a:spcAft>
                <a:spcPts val="0"/>
              </a:spcAft>
              <a:buClr>
                <a:srgbClr val="DF3849"/>
              </a:buClr>
              <a:buSzPts val="1400"/>
              <a:buFont typeface="Montserrat Light"/>
              <a:buNone/>
              <a:defRPr sz="1400">
                <a:solidFill>
                  <a:srgbClr val="DF3849"/>
                </a:solidFill>
                <a:latin typeface="Montserrat Light"/>
                <a:ea typeface="Montserrat Light"/>
                <a:cs typeface="Montserrat Light"/>
                <a:sym typeface="Montserrat Light"/>
              </a:defRPr>
            </a:lvl1pPr>
            <a:lvl2pPr lvl="1" algn="ctr" rtl="0">
              <a:lnSpc>
                <a:spcPct val="90000"/>
              </a:lnSpc>
              <a:spcBef>
                <a:spcPts val="500"/>
              </a:spcBef>
              <a:spcAft>
                <a:spcPts val="0"/>
              </a:spcAft>
              <a:buClr>
                <a:srgbClr val="DF3849"/>
              </a:buClr>
              <a:buSzPts val="1000"/>
              <a:buNone/>
              <a:defRPr sz="1000">
                <a:solidFill>
                  <a:srgbClr val="DF3849"/>
                </a:solidFill>
              </a:defRPr>
            </a:lvl2pPr>
            <a:lvl3pPr lvl="2" algn="ctr" rtl="0">
              <a:lnSpc>
                <a:spcPct val="90000"/>
              </a:lnSpc>
              <a:spcBef>
                <a:spcPts val="500"/>
              </a:spcBef>
              <a:spcAft>
                <a:spcPts val="0"/>
              </a:spcAft>
              <a:buClr>
                <a:srgbClr val="DF3849"/>
              </a:buClr>
              <a:buSzPts val="800"/>
              <a:buNone/>
              <a:defRPr sz="800">
                <a:solidFill>
                  <a:srgbClr val="DF3849"/>
                </a:solidFill>
              </a:defRPr>
            </a:lvl3pPr>
            <a:lvl4pPr lvl="3" algn="ctr" rtl="0">
              <a:lnSpc>
                <a:spcPct val="90000"/>
              </a:lnSpc>
              <a:spcBef>
                <a:spcPts val="500"/>
              </a:spcBef>
              <a:spcAft>
                <a:spcPts val="0"/>
              </a:spcAft>
              <a:buClr>
                <a:srgbClr val="DF3849"/>
              </a:buClr>
              <a:buSzPts val="600"/>
              <a:buNone/>
              <a:defRPr sz="600">
                <a:solidFill>
                  <a:srgbClr val="DF3849"/>
                </a:solidFill>
              </a:defRPr>
            </a:lvl4pPr>
            <a:lvl5pPr lvl="4" algn="ctr" rtl="0">
              <a:lnSpc>
                <a:spcPct val="90000"/>
              </a:lnSpc>
              <a:spcBef>
                <a:spcPts val="500"/>
              </a:spcBef>
              <a:spcAft>
                <a:spcPts val="0"/>
              </a:spcAft>
              <a:buClr>
                <a:srgbClr val="DF3849"/>
              </a:buClr>
              <a:buSzPts val="600"/>
              <a:buNone/>
              <a:defRPr sz="600">
                <a:solidFill>
                  <a:srgbClr val="DF3849"/>
                </a:solidFill>
              </a:defRPr>
            </a:lvl5pPr>
            <a:lvl6pPr lvl="5" algn="ctr" rtl="0">
              <a:lnSpc>
                <a:spcPct val="90000"/>
              </a:lnSpc>
              <a:spcBef>
                <a:spcPts val="500"/>
              </a:spcBef>
              <a:spcAft>
                <a:spcPts val="0"/>
              </a:spcAft>
              <a:buClr>
                <a:srgbClr val="DF3849"/>
              </a:buClr>
              <a:buSzPts val="600"/>
              <a:buNone/>
              <a:defRPr sz="600">
                <a:solidFill>
                  <a:srgbClr val="DF3849"/>
                </a:solidFill>
              </a:defRPr>
            </a:lvl6pPr>
            <a:lvl7pPr lvl="6" algn="ctr" rtl="0">
              <a:lnSpc>
                <a:spcPct val="90000"/>
              </a:lnSpc>
              <a:spcBef>
                <a:spcPts val="500"/>
              </a:spcBef>
              <a:spcAft>
                <a:spcPts val="0"/>
              </a:spcAft>
              <a:buClr>
                <a:srgbClr val="DF3849"/>
              </a:buClr>
              <a:buSzPts val="600"/>
              <a:buNone/>
              <a:defRPr sz="600">
                <a:solidFill>
                  <a:srgbClr val="DF3849"/>
                </a:solidFill>
              </a:defRPr>
            </a:lvl7pPr>
            <a:lvl8pPr lvl="7" algn="ctr" rtl="0">
              <a:lnSpc>
                <a:spcPct val="90000"/>
              </a:lnSpc>
              <a:spcBef>
                <a:spcPts val="500"/>
              </a:spcBef>
              <a:spcAft>
                <a:spcPts val="0"/>
              </a:spcAft>
              <a:buClr>
                <a:srgbClr val="DF3849"/>
              </a:buClr>
              <a:buSzPts val="600"/>
              <a:buNone/>
              <a:defRPr sz="600">
                <a:solidFill>
                  <a:srgbClr val="DF3849"/>
                </a:solidFill>
              </a:defRPr>
            </a:lvl8pPr>
            <a:lvl9pPr lvl="8" algn="ctr" rtl="0">
              <a:lnSpc>
                <a:spcPct val="90000"/>
              </a:lnSpc>
              <a:spcBef>
                <a:spcPts val="500"/>
              </a:spcBef>
              <a:spcAft>
                <a:spcPts val="0"/>
              </a:spcAft>
              <a:buClr>
                <a:srgbClr val="DF3849"/>
              </a:buClr>
              <a:buSzPts val="600"/>
              <a:buNone/>
              <a:defRPr sz="600">
                <a:solidFill>
                  <a:srgbClr val="DF3849"/>
                </a:solidFill>
              </a:defRPr>
            </a:lvl9pPr>
          </a:lstStyle>
          <a:p>
            <a:endParaRPr/>
          </a:p>
        </p:txBody>
      </p:sp>
      <p:sp>
        <p:nvSpPr>
          <p:cNvPr id="34" name="Google Shape;34;p6"/>
          <p:cNvSpPr txBox="1">
            <a:spLocks noGrp="1"/>
          </p:cNvSpPr>
          <p:nvPr>
            <p:ph type="body" idx="2"/>
          </p:nvPr>
        </p:nvSpPr>
        <p:spPr>
          <a:xfrm>
            <a:off x="538775" y="2295625"/>
            <a:ext cx="4816800" cy="3469800"/>
          </a:xfrm>
          <a:prstGeom prst="rect">
            <a:avLst/>
          </a:prstGeom>
          <a:noFill/>
          <a:ln>
            <a:noFill/>
          </a:ln>
        </p:spPr>
        <p:txBody>
          <a:bodyPr spcFirstLastPara="1" wrap="square" lIns="91425" tIns="45700" rIns="91425" bIns="45700" anchor="t" anchorCtr="0">
            <a:noAutofit/>
          </a:bodyPr>
          <a:lstStyle>
            <a:lvl1pPr marL="457200" lvl="0" indent="-317500" algn="l" rtl="0">
              <a:lnSpc>
                <a:spcPct val="115000"/>
              </a:lnSpc>
              <a:spcBef>
                <a:spcPts val="1000"/>
              </a:spcBef>
              <a:spcAft>
                <a:spcPts val="0"/>
              </a:spcAft>
              <a:buClr>
                <a:srgbClr val="2D296C"/>
              </a:buClr>
              <a:buSzPts val="1400"/>
              <a:buChar char="•"/>
              <a:defRPr sz="2400" b="1">
                <a:solidFill>
                  <a:srgbClr val="2D296C"/>
                </a:solidFill>
              </a:defRPr>
            </a:lvl1pPr>
            <a:lvl2pPr marL="914400" lvl="1" indent="-323850" algn="l" rtl="0">
              <a:lnSpc>
                <a:spcPct val="115000"/>
              </a:lnSpc>
              <a:spcBef>
                <a:spcPts val="500"/>
              </a:spcBef>
              <a:spcAft>
                <a:spcPts val="0"/>
              </a:spcAft>
              <a:buClr>
                <a:schemeClr val="dk1"/>
              </a:buClr>
              <a:buSzPts val="1500"/>
              <a:buChar char="•"/>
              <a:defRPr sz="2100"/>
            </a:lvl2pPr>
            <a:lvl3pPr marL="1371600" lvl="2" indent="-323850" algn="l" rtl="0">
              <a:lnSpc>
                <a:spcPct val="115000"/>
              </a:lnSpc>
              <a:spcBef>
                <a:spcPts val="500"/>
              </a:spcBef>
              <a:spcAft>
                <a:spcPts val="0"/>
              </a:spcAft>
              <a:buClr>
                <a:schemeClr val="dk1"/>
              </a:buClr>
              <a:buSzPts val="1500"/>
              <a:buChar char="•"/>
              <a:defRPr sz="1700"/>
            </a:lvl3pPr>
            <a:lvl4pPr marL="1828800" lvl="3" indent="-323850" algn="l" rtl="0">
              <a:lnSpc>
                <a:spcPct val="115000"/>
              </a:lnSpc>
              <a:spcBef>
                <a:spcPts val="500"/>
              </a:spcBef>
              <a:spcAft>
                <a:spcPts val="0"/>
              </a:spcAft>
              <a:buClr>
                <a:schemeClr val="dk1"/>
              </a:buClr>
              <a:buSzPts val="1500"/>
              <a:buChar char="•"/>
              <a:defRPr sz="1500"/>
            </a:lvl4pPr>
            <a:lvl5pPr marL="2286000" lvl="4" indent="-323850" algn="l" rtl="0">
              <a:lnSpc>
                <a:spcPct val="115000"/>
              </a:lnSpc>
              <a:spcBef>
                <a:spcPts val="500"/>
              </a:spcBef>
              <a:spcAft>
                <a:spcPts val="0"/>
              </a:spcAft>
              <a:buClr>
                <a:schemeClr val="dk1"/>
              </a:buClr>
              <a:buSzPts val="1500"/>
              <a:buChar char="•"/>
              <a:defRPr sz="1500"/>
            </a:lvl5pPr>
            <a:lvl6pPr marL="2743200" lvl="5" indent="-323850" algn="l" rtl="0">
              <a:lnSpc>
                <a:spcPct val="115000"/>
              </a:lnSpc>
              <a:spcBef>
                <a:spcPts val="500"/>
              </a:spcBef>
              <a:spcAft>
                <a:spcPts val="0"/>
              </a:spcAft>
              <a:buClr>
                <a:schemeClr val="dk1"/>
              </a:buClr>
              <a:buSzPts val="1500"/>
              <a:buChar char="•"/>
              <a:defRPr sz="1500"/>
            </a:lvl6pPr>
            <a:lvl7pPr marL="3200400" lvl="6" indent="-323850" algn="l" rtl="0">
              <a:lnSpc>
                <a:spcPct val="115000"/>
              </a:lnSpc>
              <a:spcBef>
                <a:spcPts val="500"/>
              </a:spcBef>
              <a:spcAft>
                <a:spcPts val="0"/>
              </a:spcAft>
              <a:buClr>
                <a:schemeClr val="dk1"/>
              </a:buClr>
              <a:buSzPts val="1500"/>
              <a:buChar char="•"/>
              <a:defRPr sz="1500"/>
            </a:lvl7pPr>
            <a:lvl8pPr marL="3657600" lvl="7" indent="-323850" algn="l" rtl="0">
              <a:lnSpc>
                <a:spcPct val="115000"/>
              </a:lnSpc>
              <a:spcBef>
                <a:spcPts val="500"/>
              </a:spcBef>
              <a:spcAft>
                <a:spcPts val="0"/>
              </a:spcAft>
              <a:buClr>
                <a:schemeClr val="dk1"/>
              </a:buClr>
              <a:buSzPts val="1500"/>
              <a:buChar char="•"/>
              <a:defRPr sz="1500"/>
            </a:lvl8pPr>
            <a:lvl9pPr marL="4114800" lvl="8" indent="-323850" algn="l" rtl="0">
              <a:lnSpc>
                <a:spcPct val="115000"/>
              </a:lnSpc>
              <a:spcBef>
                <a:spcPts val="500"/>
              </a:spcBef>
              <a:spcAft>
                <a:spcPts val="0"/>
              </a:spcAft>
              <a:buClr>
                <a:schemeClr val="dk1"/>
              </a:buClr>
              <a:buSzPts val="1500"/>
              <a:buChar char="•"/>
              <a:defRPr sz="1500"/>
            </a:lvl9pPr>
          </a:lstStyle>
          <a:p>
            <a:endParaRPr/>
          </a:p>
        </p:txBody>
      </p:sp>
      <p:sp>
        <p:nvSpPr>
          <p:cNvPr id="35" name="Google Shape;35;p6"/>
          <p:cNvSpPr txBox="1">
            <a:spLocks noGrp="1"/>
          </p:cNvSpPr>
          <p:nvPr>
            <p:ph type="body" idx="3"/>
          </p:nvPr>
        </p:nvSpPr>
        <p:spPr>
          <a:xfrm>
            <a:off x="5875077" y="2295625"/>
            <a:ext cx="4816800" cy="3469800"/>
          </a:xfrm>
          <a:prstGeom prst="rect">
            <a:avLst/>
          </a:prstGeom>
          <a:noFill/>
          <a:ln>
            <a:noFill/>
          </a:ln>
        </p:spPr>
        <p:txBody>
          <a:bodyPr spcFirstLastPara="1" wrap="square" lIns="91425" tIns="45700" rIns="91425" bIns="45700" anchor="t" anchorCtr="0">
            <a:noAutofit/>
          </a:bodyPr>
          <a:lstStyle>
            <a:lvl1pPr marL="457200" lvl="0" indent="-317500" algn="l" rtl="0">
              <a:lnSpc>
                <a:spcPct val="115000"/>
              </a:lnSpc>
              <a:spcBef>
                <a:spcPts val="1000"/>
              </a:spcBef>
              <a:spcAft>
                <a:spcPts val="0"/>
              </a:spcAft>
              <a:buClr>
                <a:srgbClr val="2D296C"/>
              </a:buClr>
              <a:buSzPts val="1400"/>
              <a:buChar char="•"/>
              <a:defRPr sz="2400" b="1">
                <a:solidFill>
                  <a:srgbClr val="2D296C"/>
                </a:solidFill>
              </a:defRPr>
            </a:lvl1pPr>
            <a:lvl2pPr marL="914400" lvl="1" indent="-323850" algn="l" rtl="0">
              <a:lnSpc>
                <a:spcPct val="115000"/>
              </a:lnSpc>
              <a:spcBef>
                <a:spcPts val="500"/>
              </a:spcBef>
              <a:spcAft>
                <a:spcPts val="0"/>
              </a:spcAft>
              <a:buClr>
                <a:schemeClr val="dk1"/>
              </a:buClr>
              <a:buSzPts val="1500"/>
              <a:buChar char="•"/>
              <a:defRPr sz="2100"/>
            </a:lvl2pPr>
            <a:lvl3pPr marL="1371600" lvl="2" indent="-323850" algn="l" rtl="0">
              <a:lnSpc>
                <a:spcPct val="115000"/>
              </a:lnSpc>
              <a:spcBef>
                <a:spcPts val="500"/>
              </a:spcBef>
              <a:spcAft>
                <a:spcPts val="0"/>
              </a:spcAft>
              <a:buClr>
                <a:schemeClr val="dk1"/>
              </a:buClr>
              <a:buSzPts val="1500"/>
              <a:buChar char="•"/>
              <a:defRPr sz="1700"/>
            </a:lvl3pPr>
            <a:lvl4pPr marL="1828800" lvl="3" indent="-323850" algn="l" rtl="0">
              <a:lnSpc>
                <a:spcPct val="115000"/>
              </a:lnSpc>
              <a:spcBef>
                <a:spcPts val="500"/>
              </a:spcBef>
              <a:spcAft>
                <a:spcPts val="0"/>
              </a:spcAft>
              <a:buClr>
                <a:schemeClr val="dk1"/>
              </a:buClr>
              <a:buSzPts val="1500"/>
              <a:buChar char="•"/>
              <a:defRPr sz="1500"/>
            </a:lvl4pPr>
            <a:lvl5pPr marL="2286000" lvl="4" indent="-323850" algn="l" rtl="0">
              <a:lnSpc>
                <a:spcPct val="115000"/>
              </a:lnSpc>
              <a:spcBef>
                <a:spcPts val="500"/>
              </a:spcBef>
              <a:spcAft>
                <a:spcPts val="0"/>
              </a:spcAft>
              <a:buClr>
                <a:schemeClr val="dk1"/>
              </a:buClr>
              <a:buSzPts val="1500"/>
              <a:buChar char="•"/>
              <a:defRPr sz="1500"/>
            </a:lvl5pPr>
            <a:lvl6pPr marL="2743200" lvl="5" indent="-323850" algn="l" rtl="0">
              <a:lnSpc>
                <a:spcPct val="115000"/>
              </a:lnSpc>
              <a:spcBef>
                <a:spcPts val="500"/>
              </a:spcBef>
              <a:spcAft>
                <a:spcPts val="0"/>
              </a:spcAft>
              <a:buClr>
                <a:schemeClr val="dk1"/>
              </a:buClr>
              <a:buSzPts val="1500"/>
              <a:buChar char="•"/>
              <a:defRPr sz="1500"/>
            </a:lvl6pPr>
            <a:lvl7pPr marL="3200400" lvl="6" indent="-323850" algn="l" rtl="0">
              <a:lnSpc>
                <a:spcPct val="115000"/>
              </a:lnSpc>
              <a:spcBef>
                <a:spcPts val="500"/>
              </a:spcBef>
              <a:spcAft>
                <a:spcPts val="0"/>
              </a:spcAft>
              <a:buClr>
                <a:schemeClr val="dk1"/>
              </a:buClr>
              <a:buSzPts val="1500"/>
              <a:buChar char="•"/>
              <a:defRPr sz="1500"/>
            </a:lvl7pPr>
            <a:lvl8pPr marL="3657600" lvl="7" indent="-323850" algn="l" rtl="0">
              <a:lnSpc>
                <a:spcPct val="115000"/>
              </a:lnSpc>
              <a:spcBef>
                <a:spcPts val="500"/>
              </a:spcBef>
              <a:spcAft>
                <a:spcPts val="0"/>
              </a:spcAft>
              <a:buClr>
                <a:schemeClr val="dk1"/>
              </a:buClr>
              <a:buSzPts val="1500"/>
              <a:buChar char="•"/>
              <a:defRPr sz="1500"/>
            </a:lvl8pPr>
            <a:lvl9pPr marL="4114800" lvl="8" indent="-323850" algn="l" rtl="0">
              <a:lnSpc>
                <a:spcPct val="115000"/>
              </a:lnSpc>
              <a:spcBef>
                <a:spcPts val="500"/>
              </a:spcBef>
              <a:spcAft>
                <a:spcPts val="0"/>
              </a:spcAft>
              <a:buClr>
                <a:schemeClr val="dk1"/>
              </a:buClr>
              <a:buSzPts val="1500"/>
              <a:buChar char="•"/>
              <a:defRPr sz="1500"/>
            </a:lvl9pPr>
          </a:lstStyle>
          <a:p>
            <a:endParaRPr/>
          </a:p>
        </p:txBody>
      </p:sp>
      <p:pic>
        <p:nvPicPr>
          <p:cNvPr id="10" name="Google Shape;42;p7">
            <a:extLst>
              <a:ext uri="{FF2B5EF4-FFF2-40B4-BE49-F238E27FC236}">
                <a16:creationId xmlns:a16="http://schemas.microsoft.com/office/drawing/2014/main" id="{1E1C8F22-185E-4B44-8782-FAE4DC74705F}"/>
              </a:ext>
            </a:extLst>
          </p:cNvPr>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10123024" y="353188"/>
            <a:ext cx="1660751" cy="568251"/>
          </a:xfrm>
          <a:prstGeom prst="rect">
            <a:avLst/>
          </a:prstGeom>
          <a:noFill/>
          <a:ln>
            <a:noFill/>
          </a:ln>
        </p:spPr>
      </p:pic>
      <p:pic>
        <p:nvPicPr>
          <p:cNvPr id="3" name="Picture 2">
            <a:extLst>
              <a:ext uri="{FF2B5EF4-FFF2-40B4-BE49-F238E27FC236}">
                <a16:creationId xmlns:a16="http://schemas.microsoft.com/office/drawing/2014/main" id="{0EE3B9E2-C2E3-A5AE-AD79-92282B3CD71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88341" y="6208082"/>
            <a:ext cx="2278059" cy="47839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userDrawn="1">
  <p:cSld name="TITLE_ONLY">
    <p:bg>
      <p:bgPr>
        <a:solidFill>
          <a:srgbClr val="EFEFEF"/>
        </a:solidFill>
        <a:effectLst/>
      </p:bgPr>
    </p:bg>
    <p:spTree>
      <p:nvGrpSpPr>
        <p:cNvPr id="1" name="Shape 37"/>
        <p:cNvGrpSpPr/>
        <p:nvPr/>
      </p:nvGrpSpPr>
      <p:grpSpPr>
        <a:xfrm>
          <a:off x="0" y="0"/>
          <a:ext cx="0" cy="0"/>
          <a:chOff x="0" y="0"/>
          <a:chExt cx="0" cy="0"/>
        </a:xfrm>
      </p:grpSpPr>
      <p:sp>
        <p:nvSpPr>
          <p:cNvPr id="38" name="Google Shape;38;p7"/>
          <p:cNvSpPr/>
          <p:nvPr/>
        </p:nvSpPr>
        <p:spPr>
          <a:xfrm>
            <a:off x="1720770" y="1281300"/>
            <a:ext cx="4605300" cy="1395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Arial"/>
              <a:ea typeface="Arial"/>
              <a:cs typeface="Arial"/>
              <a:sym typeface="Arial"/>
            </a:endParaRPr>
          </a:p>
        </p:txBody>
      </p:sp>
      <p:sp>
        <p:nvSpPr>
          <p:cNvPr id="39" name="Google Shape;39;p7"/>
          <p:cNvSpPr txBox="1">
            <a:spLocks noGrp="1"/>
          </p:cNvSpPr>
          <p:nvPr>
            <p:ph type="title"/>
          </p:nvPr>
        </p:nvSpPr>
        <p:spPr>
          <a:xfrm>
            <a:off x="1720770" y="1598997"/>
            <a:ext cx="6156965" cy="2429084"/>
          </a:xfrm>
          <a:prstGeom prst="rect">
            <a:avLst/>
          </a:prstGeom>
        </p:spPr>
        <p:txBody>
          <a:bodyPr spcFirstLastPara="1" wrap="square" lIns="91425" tIns="45700" rIns="91425" bIns="45700" anchor="t" anchorCtr="0">
            <a:noAutofit/>
          </a:bodyPr>
          <a:lstStyle>
            <a:lvl1pPr lvl="0">
              <a:spcBef>
                <a:spcPts val="0"/>
              </a:spcBef>
              <a:spcAft>
                <a:spcPts val="0"/>
              </a:spcAft>
              <a:buSzPts val="4400"/>
              <a:buNone/>
              <a:defRPr sz="6000"/>
            </a:lvl1pPr>
            <a:lvl2pPr lvl="1">
              <a:spcBef>
                <a:spcPts val="0"/>
              </a:spcBef>
              <a:spcAft>
                <a:spcPts val="0"/>
              </a:spcAft>
              <a:buSzPts val="1400"/>
              <a:buNone/>
              <a:defRPr sz="6000"/>
            </a:lvl2pPr>
            <a:lvl3pPr lvl="2">
              <a:spcBef>
                <a:spcPts val="0"/>
              </a:spcBef>
              <a:spcAft>
                <a:spcPts val="0"/>
              </a:spcAft>
              <a:buSzPts val="1400"/>
              <a:buNone/>
              <a:defRPr sz="6000"/>
            </a:lvl3pPr>
            <a:lvl4pPr lvl="3">
              <a:spcBef>
                <a:spcPts val="0"/>
              </a:spcBef>
              <a:spcAft>
                <a:spcPts val="0"/>
              </a:spcAft>
              <a:buSzPts val="1400"/>
              <a:buNone/>
              <a:defRPr sz="6000"/>
            </a:lvl4pPr>
            <a:lvl5pPr lvl="4">
              <a:spcBef>
                <a:spcPts val="0"/>
              </a:spcBef>
              <a:spcAft>
                <a:spcPts val="0"/>
              </a:spcAft>
              <a:buSzPts val="1400"/>
              <a:buNone/>
              <a:defRPr sz="6000"/>
            </a:lvl5pPr>
            <a:lvl6pPr lvl="5">
              <a:spcBef>
                <a:spcPts val="0"/>
              </a:spcBef>
              <a:spcAft>
                <a:spcPts val="0"/>
              </a:spcAft>
              <a:buSzPts val="1400"/>
              <a:buNone/>
              <a:defRPr sz="6000"/>
            </a:lvl6pPr>
            <a:lvl7pPr lvl="6">
              <a:spcBef>
                <a:spcPts val="0"/>
              </a:spcBef>
              <a:spcAft>
                <a:spcPts val="0"/>
              </a:spcAft>
              <a:buSzPts val="1400"/>
              <a:buNone/>
              <a:defRPr sz="6000"/>
            </a:lvl7pPr>
            <a:lvl8pPr lvl="7">
              <a:spcBef>
                <a:spcPts val="0"/>
              </a:spcBef>
              <a:spcAft>
                <a:spcPts val="0"/>
              </a:spcAft>
              <a:buSzPts val="1400"/>
              <a:buNone/>
              <a:defRPr sz="6000"/>
            </a:lvl8pPr>
            <a:lvl9pPr lvl="8" rtl="0">
              <a:spcBef>
                <a:spcPts val="0"/>
              </a:spcBef>
              <a:spcAft>
                <a:spcPts val="0"/>
              </a:spcAft>
              <a:buSzPts val="1400"/>
              <a:buNone/>
              <a:defRPr sz="6000"/>
            </a:lvl9pPr>
          </a:lstStyle>
          <a:p>
            <a:endParaRPr lang="en-GB" noProof="0" dirty="0"/>
          </a:p>
        </p:txBody>
      </p:sp>
      <p:sp>
        <p:nvSpPr>
          <p:cNvPr id="40" name="Google Shape;40;p7"/>
          <p:cNvSpPr txBox="1">
            <a:spLocks noGrp="1"/>
          </p:cNvSpPr>
          <p:nvPr>
            <p:ph type="title" idx="2"/>
          </p:nvPr>
        </p:nvSpPr>
        <p:spPr>
          <a:xfrm>
            <a:off x="1720770" y="4102061"/>
            <a:ext cx="3000000" cy="1058400"/>
          </a:xfrm>
          <a:prstGeom prst="rect">
            <a:avLst/>
          </a:prstGeom>
        </p:spPr>
        <p:txBody>
          <a:bodyPr spcFirstLastPara="1" wrap="square" lIns="91425" tIns="45700" rIns="91425" bIns="45700" anchor="t" anchorCtr="0">
            <a:noAutofit/>
          </a:bodyPr>
          <a:lstStyle>
            <a:lvl1pPr lvl="0">
              <a:spcBef>
                <a:spcPts val="0"/>
              </a:spcBef>
              <a:spcAft>
                <a:spcPts val="0"/>
              </a:spcAft>
              <a:buSzPts val="4400"/>
              <a:buNone/>
              <a:defRPr sz="2400" b="0">
                <a:solidFill>
                  <a:srgbClr val="DF3849"/>
                </a:solidFill>
                <a:latin typeface="Montserrat Light"/>
                <a:ea typeface="Montserrat Light"/>
                <a:cs typeface="Montserrat Light"/>
                <a:sym typeface="Montserrat Light"/>
              </a:defRPr>
            </a:lvl1pPr>
            <a:lvl2pPr lvl="1">
              <a:spcBef>
                <a:spcPts val="0"/>
              </a:spcBef>
              <a:spcAft>
                <a:spcPts val="0"/>
              </a:spcAft>
              <a:buSzPts val="1400"/>
              <a:buNone/>
              <a:defRPr sz="2400" b="0">
                <a:solidFill>
                  <a:srgbClr val="DF3849"/>
                </a:solidFill>
                <a:latin typeface="Montserrat Light"/>
                <a:ea typeface="Montserrat Light"/>
                <a:cs typeface="Montserrat Light"/>
                <a:sym typeface="Montserrat Light"/>
              </a:defRPr>
            </a:lvl2pPr>
            <a:lvl3pPr lvl="2">
              <a:spcBef>
                <a:spcPts val="0"/>
              </a:spcBef>
              <a:spcAft>
                <a:spcPts val="0"/>
              </a:spcAft>
              <a:buSzPts val="1400"/>
              <a:buNone/>
              <a:defRPr sz="2400" b="0">
                <a:solidFill>
                  <a:srgbClr val="DF3849"/>
                </a:solidFill>
                <a:latin typeface="Montserrat Light"/>
                <a:ea typeface="Montserrat Light"/>
                <a:cs typeface="Montserrat Light"/>
                <a:sym typeface="Montserrat Light"/>
              </a:defRPr>
            </a:lvl3pPr>
            <a:lvl4pPr lvl="3">
              <a:spcBef>
                <a:spcPts val="0"/>
              </a:spcBef>
              <a:spcAft>
                <a:spcPts val="0"/>
              </a:spcAft>
              <a:buSzPts val="1400"/>
              <a:buNone/>
              <a:defRPr sz="2400" b="0">
                <a:solidFill>
                  <a:srgbClr val="DF3849"/>
                </a:solidFill>
                <a:latin typeface="Montserrat Light"/>
                <a:ea typeface="Montserrat Light"/>
                <a:cs typeface="Montserrat Light"/>
                <a:sym typeface="Montserrat Light"/>
              </a:defRPr>
            </a:lvl4pPr>
            <a:lvl5pPr lvl="4">
              <a:spcBef>
                <a:spcPts val="0"/>
              </a:spcBef>
              <a:spcAft>
                <a:spcPts val="0"/>
              </a:spcAft>
              <a:buSzPts val="1400"/>
              <a:buNone/>
              <a:defRPr sz="2400" b="0">
                <a:solidFill>
                  <a:srgbClr val="DF3849"/>
                </a:solidFill>
                <a:latin typeface="Montserrat Light"/>
                <a:ea typeface="Montserrat Light"/>
                <a:cs typeface="Montserrat Light"/>
                <a:sym typeface="Montserrat Light"/>
              </a:defRPr>
            </a:lvl5pPr>
            <a:lvl6pPr lvl="5">
              <a:spcBef>
                <a:spcPts val="0"/>
              </a:spcBef>
              <a:spcAft>
                <a:spcPts val="0"/>
              </a:spcAft>
              <a:buSzPts val="1400"/>
              <a:buNone/>
              <a:defRPr sz="2400" b="0">
                <a:solidFill>
                  <a:srgbClr val="DF3849"/>
                </a:solidFill>
                <a:latin typeface="Montserrat Light"/>
                <a:ea typeface="Montserrat Light"/>
                <a:cs typeface="Montserrat Light"/>
                <a:sym typeface="Montserrat Light"/>
              </a:defRPr>
            </a:lvl6pPr>
            <a:lvl7pPr lvl="6">
              <a:spcBef>
                <a:spcPts val="0"/>
              </a:spcBef>
              <a:spcAft>
                <a:spcPts val="0"/>
              </a:spcAft>
              <a:buSzPts val="1400"/>
              <a:buNone/>
              <a:defRPr sz="2400" b="0">
                <a:solidFill>
                  <a:srgbClr val="DF3849"/>
                </a:solidFill>
                <a:latin typeface="Montserrat Light"/>
                <a:ea typeface="Montserrat Light"/>
                <a:cs typeface="Montserrat Light"/>
                <a:sym typeface="Montserrat Light"/>
              </a:defRPr>
            </a:lvl7pPr>
            <a:lvl8pPr lvl="7">
              <a:spcBef>
                <a:spcPts val="0"/>
              </a:spcBef>
              <a:spcAft>
                <a:spcPts val="0"/>
              </a:spcAft>
              <a:buSzPts val="1400"/>
              <a:buNone/>
              <a:defRPr sz="2400" b="0">
                <a:solidFill>
                  <a:srgbClr val="DF3849"/>
                </a:solidFill>
                <a:latin typeface="Montserrat Light"/>
                <a:ea typeface="Montserrat Light"/>
                <a:cs typeface="Montserrat Light"/>
                <a:sym typeface="Montserrat Light"/>
              </a:defRPr>
            </a:lvl8pPr>
            <a:lvl9pPr lvl="8" rtl="0">
              <a:spcBef>
                <a:spcPts val="0"/>
              </a:spcBef>
              <a:spcAft>
                <a:spcPts val="0"/>
              </a:spcAft>
              <a:buSzPts val="1400"/>
              <a:buNone/>
              <a:defRPr sz="2400" b="0">
                <a:solidFill>
                  <a:srgbClr val="DF3849"/>
                </a:solidFill>
                <a:latin typeface="Montserrat Light"/>
                <a:ea typeface="Montserrat Light"/>
                <a:cs typeface="Montserrat Light"/>
                <a:sym typeface="Montserrat Light"/>
              </a:defRPr>
            </a:lvl9pPr>
          </a:lstStyle>
          <a:p>
            <a:endParaRPr lang="en-GB" noProof="0" dirty="0"/>
          </a:p>
        </p:txBody>
      </p:sp>
      <p:pic>
        <p:nvPicPr>
          <p:cNvPr id="9" name="Google Shape;42;p7">
            <a:extLst>
              <a:ext uri="{FF2B5EF4-FFF2-40B4-BE49-F238E27FC236}">
                <a16:creationId xmlns:a16="http://schemas.microsoft.com/office/drawing/2014/main" id="{19C55721-9586-488A-9213-89C817A19E8D}"/>
              </a:ext>
            </a:extLst>
          </p:cNvPr>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8433421" y="362400"/>
            <a:ext cx="3093244" cy="1058400"/>
          </a:xfrm>
          <a:prstGeom prst="rect">
            <a:avLst/>
          </a:prstGeom>
          <a:noFill/>
          <a:ln>
            <a:noFill/>
          </a:ln>
        </p:spPr>
      </p:pic>
      <p:pic>
        <p:nvPicPr>
          <p:cNvPr id="3" name="Picture 2">
            <a:extLst>
              <a:ext uri="{FF2B5EF4-FFF2-40B4-BE49-F238E27FC236}">
                <a16:creationId xmlns:a16="http://schemas.microsoft.com/office/drawing/2014/main" id="{A600F462-CC59-6604-890B-E6F2CCDE45D0}"/>
              </a:ext>
            </a:extLst>
          </p:cNvPr>
          <p:cNvPicPr>
            <a:picLocks noChangeAspect="1"/>
          </p:cNvPicPr>
          <p:nvPr userDrawn="1"/>
        </p:nvPicPr>
        <p:blipFill>
          <a:blip r:embed="rId3"/>
          <a:srcRect/>
          <a:stretch/>
        </p:blipFill>
        <p:spPr>
          <a:xfrm>
            <a:off x="226633" y="5799618"/>
            <a:ext cx="3314196" cy="695982"/>
          </a:xfrm>
          <a:prstGeom prst="rect">
            <a:avLst/>
          </a:prstGeom>
        </p:spPr>
      </p:pic>
      <p:sp>
        <p:nvSpPr>
          <p:cNvPr id="4" name="Google Shape;55;p9">
            <a:extLst>
              <a:ext uri="{FF2B5EF4-FFF2-40B4-BE49-F238E27FC236}">
                <a16:creationId xmlns:a16="http://schemas.microsoft.com/office/drawing/2014/main" id="{EAB71DFA-1EAE-52C0-E9D9-4E84E892EC40}"/>
              </a:ext>
            </a:extLst>
          </p:cNvPr>
          <p:cNvSpPr/>
          <p:nvPr userDrawn="1"/>
        </p:nvSpPr>
        <p:spPr>
          <a:xfrm>
            <a:off x="3789080" y="5636927"/>
            <a:ext cx="5154567" cy="858673"/>
          </a:xfrm>
          <a:prstGeom prst="rect">
            <a:avLst/>
          </a:prstGeom>
          <a:noFill/>
          <a:ln>
            <a:noFill/>
          </a:ln>
        </p:spPr>
        <p:txBody>
          <a:bodyPr spcFirstLastPara="1" wrap="square" lIns="91425" tIns="45700" rIns="91425" bIns="45700" anchor="t" anchorCtr="0">
            <a:noAutofit/>
          </a:bodyPr>
          <a:lstStyle/>
          <a:p>
            <a:pPr marR="0" algn="l" rtl="0">
              <a:lnSpc>
                <a:spcPct val="100000"/>
              </a:lnSpc>
              <a:spcBef>
                <a:spcPts val="0"/>
              </a:spcBef>
              <a:spcAft>
                <a:spcPts val="0"/>
              </a:spcAft>
              <a:buClr>
                <a:srgbClr val="000000"/>
              </a:buClr>
              <a:buSzPts val="1800"/>
              <a:buFont typeface="Arial"/>
            </a:pPr>
            <a:r>
              <a:rPr lang="en-GB" sz="1200" b="0" i="0" u="none" strike="noStrike" cap="none" noProof="0" dirty="0">
                <a:solidFill>
                  <a:srgbClr val="DF3849"/>
                </a:solidFill>
                <a:latin typeface="Montserrat Light" panose="00000400000000000000" pitchFamily="2" charset="-18"/>
                <a:cs typeface="Arial"/>
                <a:sym typeface="Arial"/>
              </a:rPr>
              <a:t>Ulysseus R&amp;I Conference 2026</a:t>
            </a:r>
          </a:p>
          <a:p>
            <a:pPr>
              <a:buSzPts val="1800"/>
            </a:pPr>
            <a:r>
              <a:rPr lang="en-US" b="1" noProof="0" dirty="0">
                <a:solidFill>
                  <a:srgbClr val="2D296C"/>
                </a:solidFill>
                <a:latin typeface="Montserrat"/>
              </a:rPr>
              <a:t>Applied AI in Business and Education: </a:t>
            </a:r>
          </a:p>
          <a:p>
            <a:pPr>
              <a:buSzPts val="1800"/>
            </a:pPr>
            <a:r>
              <a:rPr lang="en-US" b="1" noProof="0" dirty="0">
                <a:solidFill>
                  <a:srgbClr val="2D296C"/>
                </a:solidFill>
                <a:latin typeface="Montserrat"/>
              </a:rPr>
              <a:t>Research, Innovation, and Responsibility</a:t>
            </a:r>
            <a:endParaRPr lang="en-GB" b="1" noProof="0" dirty="0">
              <a:solidFill>
                <a:srgbClr val="2D296C"/>
              </a:solidFill>
              <a:latin typeface="Montserrat"/>
            </a:endParaRPr>
          </a:p>
          <a:p>
            <a:pPr>
              <a:buSzPts val="1800"/>
            </a:pPr>
            <a:r>
              <a:rPr lang="en-GB" sz="1200" noProof="0" dirty="0">
                <a:solidFill>
                  <a:srgbClr val="DF3849"/>
                </a:solidFill>
                <a:latin typeface="Montserrat Light" panose="00000400000000000000" pitchFamily="2" charset="-18"/>
              </a:rPr>
              <a:t>6 October 2026 | </a:t>
            </a:r>
            <a:r>
              <a:rPr lang="en-US" sz="1200" noProof="0" dirty="0">
                <a:solidFill>
                  <a:srgbClr val="DF3849"/>
                </a:solidFill>
                <a:latin typeface="Montserrat Light" panose="00000400000000000000" pitchFamily="2" charset="-18"/>
              </a:rPr>
              <a:t>Haaga-Helia University of Applied Sciences</a:t>
            </a:r>
            <a:endParaRPr lang="en-GB" sz="1200" noProof="0" dirty="0">
              <a:solidFill>
                <a:srgbClr val="DF3849"/>
              </a:solidFill>
              <a:latin typeface="Montserrat Light" panose="00000400000000000000" pitchFamily="2" charset="-18"/>
            </a:endParaRPr>
          </a:p>
        </p:txBody>
      </p:sp>
      <p:pic>
        <p:nvPicPr>
          <p:cNvPr id="17" name="Obrázok 16">
            <a:extLst>
              <a:ext uri="{FF2B5EF4-FFF2-40B4-BE49-F238E27FC236}">
                <a16:creationId xmlns:a16="http://schemas.microsoft.com/office/drawing/2014/main" id="{44AB1188-C061-B8B3-3979-6C22678FCD7C}"/>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a:xfrm>
            <a:off x="8969525" y="3320248"/>
            <a:ext cx="3227083" cy="353775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2D296C"/>
              </a:buClr>
              <a:buSzPts val="4400"/>
              <a:buFont typeface="Montserrat"/>
              <a:buNone/>
              <a:defRPr sz="4400" b="1" i="0" u="none" strike="noStrike" cap="none">
                <a:solidFill>
                  <a:srgbClr val="2D296C"/>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39921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Montserrat"/>
              <a:buChar char="•"/>
              <a:defRPr sz="2800" b="0" i="0" u="none" strike="noStrike" cap="none">
                <a:solidFill>
                  <a:schemeClr val="dk1"/>
                </a:solidFill>
                <a:latin typeface="Montserrat"/>
                <a:ea typeface="Montserrat"/>
                <a:cs typeface="Montserrat"/>
                <a:sym typeface="Montserrat"/>
              </a:defRPr>
            </a:lvl1pPr>
            <a:lvl2pPr marL="914400" marR="0" lvl="1" indent="-381000" algn="l" rtl="0">
              <a:lnSpc>
                <a:spcPct val="90000"/>
              </a:lnSpc>
              <a:spcBef>
                <a:spcPts val="500"/>
              </a:spcBef>
              <a:spcAft>
                <a:spcPts val="0"/>
              </a:spcAft>
              <a:buClr>
                <a:schemeClr val="dk1"/>
              </a:buClr>
              <a:buSzPts val="2400"/>
              <a:buFont typeface="Montserrat Light"/>
              <a:buChar char="•"/>
              <a:defRPr sz="2400" b="0" i="0" u="none" strike="noStrike" cap="none">
                <a:solidFill>
                  <a:schemeClr val="dk1"/>
                </a:solidFill>
                <a:latin typeface="Montserrat Light"/>
                <a:ea typeface="Montserrat Light"/>
                <a:cs typeface="Montserrat Light"/>
                <a:sym typeface="Montserrat Light"/>
              </a:defRPr>
            </a:lvl2pPr>
            <a:lvl3pPr marL="1371600" marR="0" lvl="2" indent="-355600" algn="l" rtl="0">
              <a:lnSpc>
                <a:spcPct val="90000"/>
              </a:lnSpc>
              <a:spcBef>
                <a:spcPts val="500"/>
              </a:spcBef>
              <a:spcAft>
                <a:spcPts val="0"/>
              </a:spcAft>
              <a:buClr>
                <a:schemeClr val="dk1"/>
              </a:buClr>
              <a:buSzPts val="2000"/>
              <a:buFont typeface="Montserrat Light"/>
              <a:buChar char="•"/>
              <a:defRPr sz="2000" b="0" i="0" u="none" strike="noStrike" cap="none">
                <a:solidFill>
                  <a:schemeClr val="dk1"/>
                </a:solidFill>
                <a:latin typeface="Montserrat Light"/>
                <a:ea typeface="Montserrat Light"/>
                <a:cs typeface="Montserrat Light"/>
                <a:sym typeface="Montserrat Light"/>
              </a:defRPr>
            </a:lvl3pPr>
            <a:lvl4pPr marL="1828800" marR="0" lvl="3" indent="-342900" algn="l" rtl="0">
              <a:lnSpc>
                <a:spcPct val="90000"/>
              </a:lnSpc>
              <a:spcBef>
                <a:spcPts val="500"/>
              </a:spcBef>
              <a:spcAft>
                <a:spcPts val="0"/>
              </a:spcAft>
              <a:buClr>
                <a:schemeClr val="dk1"/>
              </a:buClr>
              <a:buSzPts val="1800"/>
              <a:buFont typeface="Montserrat Light"/>
              <a:buChar char="•"/>
              <a:defRPr sz="1800" b="0" i="0" u="none" strike="noStrike" cap="none">
                <a:solidFill>
                  <a:schemeClr val="dk1"/>
                </a:solidFill>
                <a:latin typeface="Montserrat Light"/>
                <a:ea typeface="Montserrat Light"/>
                <a:cs typeface="Montserrat Light"/>
                <a:sym typeface="Montserrat Light"/>
              </a:defRPr>
            </a:lvl4pPr>
            <a:lvl5pPr marL="2286000" marR="0" lvl="4" indent="-342900" algn="l" rtl="0">
              <a:lnSpc>
                <a:spcPct val="90000"/>
              </a:lnSpc>
              <a:spcBef>
                <a:spcPts val="500"/>
              </a:spcBef>
              <a:spcAft>
                <a:spcPts val="0"/>
              </a:spcAft>
              <a:buClr>
                <a:schemeClr val="dk1"/>
              </a:buClr>
              <a:buSzPts val="1800"/>
              <a:buFont typeface="Montserrat Light"/>
              <a:buChar char="•"/>
              <a:defRPr sz="1800" b="0" i="0" u="none" strike="noStrike" cap="none">
                <a:solidFill>
                  <a:schemeClr val="dk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Montserrat Light"/>
              <a:buChar char="•"/>
              <a:defRPr sz="1800" b="0" i="0" u="none" strike="noStrike" cap="none">
                <a:solidFill>
                  <a:schemeClr val="dk1"/>
                </a:solidFill>
                <a:latin typeface="Montserrat Light"/>
                <a:ea typeface="Montserrat Light"/>
                <a:cs typeface="Montserrat Light"/>
                <a:sym typeface="Montserrat Light"/>
              </a:defRPr>
            </a:lvl6pPr>
            <a:lvl7pPr marL="3200400" marR="0" lvl="6" indent="-342900" algn="l" rtl="0">
              <a:lnSpc>
                <a:spcPct val="90000"/>
              </a:lnSpc>
              <a:spcBef>
                <a:spcPts val="500"/>
              </a:spcBef>
              <a:spcAft>
                <a:spcPts val="0"/>
              </a:spcAft>
              <a:buClr>
                <a:schemeClr val="dk1"/>
              </a:buClr>
              <a:buSzPts val="1800"/>
              <a:buFont typeface="Montserrat Light"/>
              <a:buChar char="•"/>
              <a:defRPr sz="1800" b="0" i="0" u="none" strike="noStrike" cap="none">
                <a:solidFill>
                  <a:schemeClr val="dk1"/>
                </a:solidFill>
                <a:latin typeface="Montserrat Light"/>
                <a:ea typeface="Montserrat Light"/>
                <a:cs typeface="Montserrat Light"/>
                <a:sym typeface="Montserrat Light"/>
              </a:defRPr>
            </a:lvl7pPr>
            <a:lvl8pPr marL="3657600" marR="0" lvl="7" indent="-342900" algn="l" rtl="0">
              <a:lnSpc>
                <a:spcPct val="90000"/>
              </a:lnSpc>
              <a:spcBef>
                <a:spcPts val="500"/>
              </a:spcBef>
              <a:spcAft>
                <a:spcPts val="0"/>
              </a:spcAft>
              <a:buClr>
                <a:schemeClr val="dk1"/>
              </a:buClr>
              <a:buSzPts val="1800"/>
              <a:buFont typeface="Montserrat Light"/>
              <a:buChar char="•"/>
              <a:defRPr sz="1800" b="0" i="0" u="none" strike="noStrike" cap="none">
                <a:solidFill>
                  <a:schemeClr val="dk1"/>
                </a:solidFill>
                <a:latin typeface="Montserrat Light"/>
                <a:ea typeface="Montserrat Light"/>
                <a:cs typeface="Montserrat Light"/>
                <a:sym typeface="Montserrat Light"/>
              </a:defRPr>
            </a:lvl8pPr>
            <a:lvl9pPr marL="4114800" marR="0" lvl="8" indent="-342900" algn="l" rtl="0">
              <a:lnSpc>
                <a:spcPct val="90000"/>
              </a:lnSpc>
              <a:spcBef>
                <a:spcPts val="500"/>
              </a:spcBef>
              <a:spcAft>
                <a:spcPts val="0"/>
              </a:spcAft>
              <a:buClr>
                <a:schemeClr val="dk1"/>
              </a:buClr>
              <a:buSzPts val="1800"/>
              <a:buFont typeface="Montserrat Light"/>
              <a:buChar char="•"/>
              <a:defRPr sz="1800" b="0" i="0" u="none" strike="noStrike" cap="none">
                <a:solidFill>
                  <a:schemeClr val="dk1"/>
                </a:solidFill>
                <a:latin typeface="Montserrat Light"/>
                <a:ea typeface="Montserrat Light"/>
                <a:cs typeface="Montserrat Light"/>
                <a:sym typeface="Montserrat Light"/>
              </a:defRPr>
            </a:lvl9pPr>
          </a:lstStyle>
          <a:p>
            <a:endParaRPr/>
          </a:p>
        </p:txBody>
      </p:sp>
      <p:sp>
        <p:nvSpPr>
          <p:cNvPr id="12" name="Google Shape;12;p1"/>
          <p:cNvSpPr/>
          <p:nvPr userDrawn="1"/>
        </p:nvSpPr>
        <p:spPr>
          <a:xfrm>
            <a:off x="9870152" y="6411073"/>
            <a:ext cx="2058300" cy="230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GB" sz="900" b="0" i="0" u="none" strike="noStrike" cap="none" smtClean="0">
                <a:solidFill>
                  <a:srgbClr val="FD6971"/>
                </a:solidFill>
                <a:latin typeface="Montserrat Light"/>
                <a:ea typeface="Montserrat Light"/>
                <a:cs typeface="Montserrat Light"/>
                <a:sym typeface="Montserrat Light"/>
              </a:rPr>
              <a:t>‹#›</a:t>
            </a:fld>
            <a:endParaRPr sz="900" b="0" i="0" u="none" strike="noStrike" cap="none">
              <a:solidFill>
                <a:srgbClr val="FD6971"/>
              </a:solidFill>
              <a:latin typeface="Montserrat Light"/>
              <a:ea typeface="Montserrat Light"/>
              <a:cs typeface="Montserrat Light"/>
              <a:sym typeface="Montserrat Light"/>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0" r:id="rId4"/>
    <p:sldLayoutId id="2147483651" r:id="rId5"/>
    <p:sldLayoutId id="2147483652" r:id="rId6"/>
    <p:sldLayoutId id="2147483653"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5EB44E-6397-2C0B-6810-5D3255C22FAC}"/>
              </a:ext>
            </a:extLst>
          </p:cNvPr>
          <p:cNvSpPr>
            <a:spLocks noGrp="1"/>
          </p:cNvSpPr>
          <p:nvPr>
            <p:ph type="title"/>
          </p:nvPr>
        </p:nvSpPr>
        <p:spPr>
          <a:xfrm>
            <a:off x="1720795" y="1618585"/>
            <a:ext cx="5999950" cy="2429084"/>
          </a:xfrm>
        </p:spPr>
        <p:txBody>
          <a:bodyPr/>
          <a:lstStyle/>
          <a:p>
            <a:r>
              <a:rPr lang="en-GB" noProof="0" dirty="0"/>
              <a:t>Presentation Title</a:t>
            </a:r>
          </a:p>
        </p:txBody>
      </p:sp>
      <p:sp>
        <p:nvSpPr>
          <p:cNvPr id="7" name="Title 6">
            <a:extLst>
              <a:ext uri="{FF2B5EF4-FFF2-40B4-BE49-F238E27FC236}">
                <a16:creationId xmlns:a16="http://schemas.microsoft.com/office/drawing/2014/main" id="{0993B8D6-6892-46B6-5336-D2ACCB98C049}"/>
              </a:ext>
            </a:extLst>
          </p:cNvPr>
          <p:cNvSpPr>
            <a:spLocks noGrp="1"/>
          </p:cNvSpPr>
          <p:nvPr>
            <p:ph type="title" idx="2"/>
          </p:nvPr>
        </p:nvSpPr>
        <p:spPr>
          <a:xfrm>
            <a:off x="1809749" y="3670222"/>
            <a:ext cx="6867526" cy="1058400"/>
          </a:xfrm>
        </p:spPr>
        <p:txBody>
          <a:bodyPr/>
          <a:lstStyle/>
          <a:p>
            <a:r>
              <a:rPr lang="en-GB" sz="2400" b="1" noProof="0" dirty="0"/>
              <a:t>Subtitle</a:t>
            </a:r>
            <a:br>
              <a:rPr lang="sk-SK" sz="2400" b="1" noProof="0" dirty="0"/>
            </a:br>
            <a:r>
              <a:rPr lang="sk-SK" sz="2400" b="1" noProof="0" dirty="0" err="1"/>
              <a:t>Author</a:t>
            </a:r>
            <a:r>
              <a:rPr lang="sk-SK" sz="2400" b="1" noProof="0" dirty="0"/>
              <a:t>(s), </a:t>
            </a:r>
            <a:r>
              <a:rPr lang="sk-SK" sz="2400" b="1" noProof="0" dirty="0" err="1"/>
              <a:t>Affiliation</a:t>
            </a:r>
            <a:endParaRPr lang="en-GB" noProof="0" dirty="0"/>
          </a:p>
        </p:txBody>
      </p:sp>
    </p:spTree>
    <p:extLst>
      <p:ext uri="{BB962C8B-B14F-4D97-AF65-F5344CB8AC3E}">
        <p14:creationId xmlns:p14="http://schemas.microsoft.com/office/powerpoint/2010/main" val="3930382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9"/>
          <p:cNvSpPr/>
          <p:nvPr/>
        </p:nvSpPr>
        <p:spPr>
          <a:xfrm>
            <a:off x="1390764" y="2625025"/>
            <a:ext cx="9942752" cy="2585400"/>
          </a:xfrm>
          <a:prstGeom prst="rect">
            <a:avLst/>
          </a:prstGeom>
          <a:noFill/>
          <a:ln>
            <a:noFill/>
          </a:ln>
        </p:spPr>
        <p:txBody>
          <a:bodyPr spcFirstLastPara="1" wrap="square" lIns="91425" tIns="45700" rIns="91425" bIns="45700" anchor="t" anchorCtr="0">
            <a:noAutofit/>
          </a:bodyPr>
          <a:lstStyle/>
          <a:p>
            <a:pPr>
              <a:buSzPts val="1800"/>
              <a:buFont typeface="Arial"/>
              <a:buChar char="•"/>
            </a:pPr>
            <a:r>
              <a:rPr lang="en-GB" sz="1800" noProof="0" dirty="0">
                <a:solidFill>
                  <a:schemeClr val="dk1"/>
                </a:solidFill>
                <a:latin typeface="Montserrat"/>
              </a:rPr>
              <a:t>1. Welcome and Roundtable Presentation</a:t>
            </a:r>
            <a:endParaRPr lang="en-GB" noProof="0" dirty="0"/>
          </a:p>
          <a:p>
            <a:pPr>
              <a:buSzPts val="1800"/>
              <a:buFont typeface="Arial"/>
              <a:buChar char="•"/>
            </a:pPr>
            <a:r>
              <a:rPr lang="en-GB" sz="1800" noProof="0" dirty="0">
                <a:solidFill>
                  <a:schemeClr val="dk1"/>
                </a:solidFill>
                <a:latin typeface="Montserrat"/>
              </a:rPr>
              <a:t>2. Objectives of this meeting</a:t>
            </a:r>
            <a:endParaRPr lang="en-GB" noProof="0" dirty="0"/>
          </a:p>
          <a:p>
            <a:pPr>
              <a:buSzPts val="1800"/>
              <a:buFont typeface="Arial"/>
              <a:buChar char="•"/>
            </a:pPr>
            <a:r>
              <a:rPr lang="en-GB" sz="1800" noProof="0" dirty="0">
                <a:solidFill>
                  <a:schemeClr val="dk1"/>
                </a:solidFill>
                <a:latin typeface="Montserrat"/>
              </a:rPr>
              <a:t>3. Firstly, what have we learnt?  </a:t>
            </a:r>
            <a:endParaRPr lang="en-GB" noProof="0" dirty="0"/>
          </a:p>
          <a:p>
            <a:pPr>
              <a:buSzPts val="1800"/>
              <a:buFont typeface="Arial"/>
              <a:buChar char="•"/>
            </a:pPr>
            <a:r>
              <a:rPr lang="en-GB" sz="1800" noProof="0" dirty="0">
                <a:solidFill>
                  <a:schemeClr val="dk1"/>
                </a:solidFill>
                <a:latin typeface="Montserrat"/>
              </a:rPr>
              <a:t>4. Structures, work packages roles and responsibilities </a:t>
            </a:r>
            <a:endParaRPr lang="en-GB" noProof="0" dirty="0"/>
          </a:p>
          <a:p>
            <a:pPr>
              <a:buSzPts val="1800"/>
              <a:buFont typeface="Arial"/>
              <a:buChar char="•"/>
            </a:pPr>
            <a:r>
              <a:rPr lang="en-GB" sz="1800" noProof="0" dirty="0">
                <a:solidFill>
                  <a:schemeClr val="dk1"/>
                </a:solidFill>
                <a:latin typeface="Montserrat"/>
              </a:rPr>
              <a:t>5. Topics that need attention for Ulysseus phase 2 </a:t>
            </a:r>
            <a:endParaRPr lang="en-GB" noProof="0" dirty="0"/>
          </a:p>
          <a:p>
            <a:pPr>
              <a:buSzPts val="1800"/>
              <a:buFont typeface="Arial"/>
              <a:buChar char="•"/>
            </a:pPr>
            <a:r>
              <a:rPr lang="en-GB" sz="1800" noProof="0" dirty="0">
                <a:solidFill>
                  <a:schemeClr val="dk1"/>
                </a:solidFill>
                <a:latin typeface="Montserrat"/>
              </a:rPr>
              <a:t>6. Consolidating and innovating ways of working cooperatively </a:t>
            </a:r>
          </a:p>
          <a:p>
            <a:pPr>
              <a:buSzPts val="1800"/>
              <a:buChar char="•"/>
            </a:pPr>
            <a:r>
              <a:rPr lang="en-GB" sz="1800" noProof="0" dirty="0">
                <a:solidFill>
                  <a:schemeClr val="dk1"/>
                </a:solidFill>
                <a:latin typeface="Montserrat"/>
              </a:rPr>
              <a:t>7. Q&amp;A Session</a:t>
            </a:r>
          </a:p>
          <a:p>
            <a:pPr>
              <a:buSzPts val="1800"/>
              <a:buChar char="•"/>
            </a:pPr>
            <a:r>
              <a:rPr lang="en-GB" sz="1800" noProof="0" dirty="0">
                <a:solidFill>
                  <a:schemeClr val="dk1"/>
                </a:solidFill>
                <a:latin typeface="Montserrat"/>
              </a:rPr>
              <a:t>8. Next Steps</a:t>
            </a:r>
            <a:r>
              <a:rPr lang="en-GB" sz="2400" noProof="0" dirty="0">
                <a:solidFill>
                  <a:schemeClr val="dk1"/>
                </a:solidFill>
                <a:latin typeface="Calibri"/>
                <a:ea typeface="Calibri"/>
                <a:cs typeface="Calibri"/>
              </a:rPr>
              <a:t> </a:t>
            </a:r>
            <a:endParaRPr lang="en-GB" noProof="0" dirty="0">
              <a:solidFill>
                <a:schemeClr val="dk1"/>
              </a:solidFill>
              <a:ea typeface="Calibri"/>
            </a:endParaRPr>
          </a:p>
          <a:p>
            <a:pPr marL="228600" indent="-285750">
              <a:spcBef>
                <a:spcPts val="1000"/>
              </a:spcBef>
              <a:buSzPts val="1800"/>
              <a:buAutoNum type="arabicPeriod"/>
            </a:pPr>
            <a:endParaRPr lang="en-GB" sz="1800" noProof="0" dirty="0">
              <a:solidFill>
                <a:schemeClr val="dk1"/>
              </a:solidFill>
              <a:latin typeface="Montserrat Light"/>
              <a:ea typeface="Calibri"/>
              <a:cs typeface="Calibri"/>
            </a:endParaRPr>
          </a:p>
        </p:txBody>
      </p:sp>
      <p:sp>
        <p:nvSpPr>
          <p:cNvPr id="56" name="Google Shape;56;p9"/>
          <p:cNvSpPr txBox="1">
            <a:spLocks noGrp="1"/>
          </p:cNvSpPr>
          <p:nvPr>
            <p:ph type="title"/>
          </p:nvPr>
        </p:nvSpPr>
        <p:spPr>
          <a:xfrm>
            <a:off x="538775" y="171525"/>
            <a:ext cx="2497800" cy="1630500"/>
          </a:xfrm>
          <a:prstGeom prst="rect">
            <a:avLst/>
          </a:prstGeom>
        </p:spPr>
        <p:txBody>
          <a:bodyPr spcFirstLastPara="1" wrap="square" lIns="0" tIns="45700" rIns="91425" bIns="45700" anchor="t" anchorCtr="0">
            <a:noAutofit/>
          </a:bodyPr>
          <a:lstStyle/>
          <a:p>
            <a:pPr marL="0" lvl="0" indent="0" algn="l" rtl="0">
              <a:spcBef>
                <a:spcPts val="0"/>
              </a:spcBef>
              <a:spcAft>
                <a:spcPts val="0"/>
              </a:spcAft>
              <a:buNone/>
            </a:pPr>
            <a:r>
              <a:rPr lang="en-GB" noProof="0" dirty="0"/>
              <a:t>PRESENTATION</a:t>
            </a:r>
          </a:p>
          <a:p>
            <a:pPr marL="0" lvl="0" indent="0" algn="l" rtl="0">
              <a:spcBef>
                <a:spcPts val="0"/>
              </a:spcBef>
              <a:spcAft>
                <a:spcPts val="0"/>
              </a:spcAft>
              <a:buNone/>
            </a:pPr>
            <a:r>
              <a:rPr lang="en-GB" noProof="0" dirty="0"/>
              <a:t>TITLE</a:t>
            </a:r>
          </a:p>
          <a:p>
            <a:pPr marL="0" lvl="0" indent="0" algn="l" rtl="0">
              <a:lnSpc>
                <a:spcPct val="115000"/>
              </a:lnSpc>
              <a:spcBef>
                <a:spcPts val="400"/>
              </a:spcBef>
              <a:spcAft>
                <a:spcPts val="0"/>
              </a:spcAft>
              <a:buClr>
                <a:schemeClr val="dk1"/>
              </a:buClr>
              <a:buSzPts val="1100"/>
              <a:buFont typeface="Arial"/>
              <a:buNone/>
            </a:pPr>
            <a:r>
              <a:rPr lang="en-GB" sz="1100" b="0" noProof="0" dirty="0">
                <a:solidFill>
                  <a:srgbClr val="DF3849"/>
                </a:solidFill>
                <a:latin typeface="Montserrat Light"/>
                <a:ea typeface="Montserrat Light"/>
                <a:cs typeface="Montserrat Light"/>
                <a:sym typeface="Montserrat Light"/>
              </a:rPr>
              <a:t>PRESENTATION </a:t>
            </a:r>
            <a:endParaRPr lang="en-GB" sz="1400" b="0" noProof="0" dirty="0">
              <a:solidFill>
                <a:schemeClr val="dk1"/>
              </a:solidFill>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GB" sz="1100" b="0" noProof="0" dirty="0">
                <a:solidFill>
                  <a:srgbClr val="DF3849"/>
                </a:solidFill>
                <a:latin typeface="Montserrat Light"/>
                <a:ea typeface="Montserrat Light"/>
                <a:cs typeface="Montserrat Light"/>
                <a:sym typeface="Montserrat Light"/>
              </a:rPr>
              <a:t>CONTENTS</a:t>
            </a:r>
            <a:endParaRPr lang="en-GB" noProof="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1675" y="1589461"/>
            <a:ext cx="11988650" cy="5185364"/>
          </a:xfrm>
          <a:prstGeom prst="rect">
            <a:avLst/>
          </a:prstGeom>
          <a:noFill/>
          <a:ln>
            <a:noFill/>
          </a:ln>
        </p:spPr>
      </p:pic>
      <p:sp>
        <p:nvSpPr>
          <p:cNvPr id="62" name="Google Shape;62;p10"/>
          <p:cNvSpPr txBox="1">
            <a:spLocks noGrp="1"/>
          </p:cNvSpPr>
          <p:nvPr>
            <p:ph type="title"/>
          </p:nvPr>
        </p:nvSpPr>
        <p:spPr>
          <a:xfrm>
            <a:off x="538775" y="171525"/>
            <a:ext cx="2497800" cy="824700"/>
          </a:xfrm>
          <a:prstGeom prst="rect">
            <a:avLst/>
          </a:prstGeom>
        </p:spPr>
        <p:txBody>
          <a:bodyPr spcFirstLastPara="1" wrap="square" lIns="0" tIns="45700" rIns="91425" bIns="45700" anchor="t" anchorCtr="0">
            <a:noAutofit/>
          </a:bodyPr>
          <a:lstStyle/>
          <a:p>
            <a:pPr marL="0" lvl="0" indent="0" algn="l" rtl="0">
              <a:spcBef>
                <a:spcPts val="0"/>
              </a:spcBef>
              <a:spcAft>
                <a:spcPts val="0"/>
              </a:spcAft>
              <a:buNone/>
            </a:pPr>
            <a:endParaRPr lang="en-GB" noProof="0" dirty="0"/>
          </a:p>
        </p:txBody>
      </p:sp>
      <p:sp>
        <p:nvSpPr>
          <p:cNvPr id="64" name="Google Shape;64;p10"/>
          <p:cNvSpPr txBox="1">
            <a:spLocks noGrp="1"/>
          </p:cNvSpPr>
          <p:nvPr>
            <p:ph type="subTitle" idx="2"/>
          </p:nvPr>
        </p:nvSpPr>
        <p:spPr>
          <a:xfrm>
            <a:off x="538775" y="702928"/>
            <a:ext cx="1781700" cy="1124100"/>
          </a:xfrm>
          <a:prstGeom prst="rect">
            <a:avLst/>
          </a:prstGeom>
        </p:spPr>
        <p:txBody>
          <a:bodyPr spcFirstLastPara="1" wrap="square" lIns="0" tIns="0" rIns="91425" bIns="45700" anchor="t" anchorCtr="0">
            <a:noAutofit/>
          </a:bodyPr>
          <a:lstStyle/>
          <a:p>
            <a:pPr marL="0" lvl="0" indent="0" algn="l" rtl="0">
              <a:spcBef>
                <a:spcPts val="1000"/>
              </a:spcBef>
              <a:spcAft>
                <a:spcPts val="0"/>
              </a:spcAft>
              <a:buNone/>
            </a:pPr>
            <a:endParaRPr lang="en-GB" noProof="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538775" y="171525"/>
            <a:ext cx="2497800" cy="1026300"/>
          </a:xfrm>
          <a:prstGeom prst="rect">
            <a:avLst/>
          </a:prstGeom>
        </p:spPr>
        <p:txBody>
          <a:bodyPr spcFirstLastPara="1" wrap="square" lIns="0" tIns="45700" rIns="91425" bIns="45700" anchor="t" anchorCtr="0">
            <a:noAutofit/>
          </a:bodyPr>
          <a:lstStyle/>
          <a:p>
            <a:pPr marL="0" lvl="0" indent="0" algn="l" rtl="0">
              <a:spcBef>
                <a:spcPts val="0"/>
              </a:spcBef>
              <a:spcAft>
                <a:spcPts val="0"/>
              </a:spcAft>
              <a:buNone/>
            </a:pPr>
            <a:endParaRPr lang="en-GB" noProof="0" dirty="0"/>
          </a:p>
        </p:txBody>
      </p:sp>
      <p:sp>
        <p:nvSpPr>
          <p:cNvPr id="70" name="Google Shape;70;p11"/>
          <p:cNvSpPr/>
          <p:nvPr/>
        </p:nvSpPr>
        <p:spPr>
          <a:xfrm>
            <a:off x="879360" y="1301611"/>
            <a:ext cx="2641800" cy="874800"/>
          </a:xfrm>
          <a:prstGeom prst="chevron">
            <a:avLst>
              <a:gd name="adj" fmla="val 23187"/>
            </a:avLst>
          </a:prstGeom>
          <a:solidFill>
            <a:srgbClr val="101B55">
              <a:alpha val="40000"/>
            </a:srgbClr>
          </a:solidFill>
          <a:ln>
            <a:noFill/>
          </a:ln>
        </p:spPr>
        <p:txBody>
          <a:bodyPr spcFirstLastPara="1" wrap="square" lIns="91425" tIns="45700" rIns="91425" bIns="45700" anchor="ctr" anchorCtr="0">
            <a:noAutofit/>
          </a:bodyPr>
          <a:lstStyle/>
          <a:p>
            <a:pPr marL="87312" marR="0" lvl="0" indent="0" algn="l" rtl="0">
              <a:lnSpc>
                <a:spcPct val="100000"/>
              </a:lnSpc>
              <a:spcBef>
                <a:spcPts val="0"/>
              </a:spcBef>
              <a:spcAft>
                <a:spcPts val="0"/>
              </a:spcAft>
              <a:buClr>
                <a:srgbClr val="000000"/>
              </a:buClr>
              <a:buSzPts val="1200"/>
              <a:buFont typeface="Arial"/>
              <a:buNone/>
            </a:pPr>
            <a:r>
              <a:rPr lang="en-GB" sz="1200" b="1" noProof="0" dirty="0">
                <a:solidFill>
                  <a:srgbClr val="262626"/>
                </a:solidFill>
                <a:latin typeface="Montserrat SemiBold"/>
                <a:ea typeface="Montserrat SemiBold"/>
                <a:cs typeface="Montserrat SemiBold"/>
                <a:sym typeface="Montserrat SemiBold"/>
              </a:rPr>
              <a:t>Title 1</a:t>
            </a:r>
            <a:endParaRPr lang="en-GB" sz="1200" b="1" i="0" u="none" strike="noStrike" cap="none" noProof="0" dirty="0">
              <a:solidFill>
                <a:srgbClr val="262626"/>
              </a:solidFill>
              <a:latin typeface="Montserrat SemiBold"/>
              <a:ea typeface="Montserrat SemiBold"/>
              <a:cs typeface="Montserrat SemiBold"/>
              <a:sym typeface="Montserrat SemiBold"/>
            </a:endParaRPr>
          </a:p>
        </p:txBody>
      </p:sp>
      <p:sp>
        <p:nvSpPr>
          <p:cNvPr id="71" name="Google Shape;71;p11"/>
          <p:cNvSpPr/>
          <p:nvPr/>
        </p:nvSpPr>
        <p:spPr>
          <a:xfrm>
            <a:off x="462512" y="1431017"/>
            <a:ext cx="428400" cy="60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3600" b="0" i="0" u="none" strike="noStrike" cap="none" noProof="0" dirty="0">
                <a:solidFill>
                  <a:srgbClr val="101B55"/>
                </a:solidFill>
                <a:latin typeface="Montserrat Medium"/>
                <a:ea typeface="Montserrat Medium"/>
                <a:cs typeface="Montserrat Medium"/>
                <a:sym typeface="Montserrat Medium"/>
              </a:rPr>
              <a:t>1</a:t>
            </a:r>
            <a:endParaRPr lang="en-GB" noProof="0" dirty="0"/>
          </a:p>
        </p:txBody>
      </p:sp>
      <p:sp>
        <p:nvSpPr>
          <p:cNvPr id="72" name="Google Shape;72;p11"/>
          <p:cNvSpPr/>
          <p:nvPr/>
        </p:nvSpPr>
        <p:spPr>
          <a:xfrm>
            <a:off x="879360" y="2302966"/>
            <a:ext cx="2641800" cy="874800"/>
          </a:xfrm>
          <a:prstGeom prst="chevron">
            <a:avLst>
              <a:gd name="adj" fmla="val 23187"/>
            </a:avLst>
          </a:prstGeom>
          <a:solidFill>
            <a:srgbClr val="DF3849">
              <a:alpha val="40000"/>
            </a:srgbClr>
          </a:solidFill>
          <a:ln>
            <a:noFill/>
          </a:ln>
        </p:spPr>
        <p:txBody>
          <a:bodyPr spcFirstLastPara="1" wrap="square" lIns="91425" tIns="45700" rIns="91425" bIns="45700" anchor="ctr" anchorCtr="0">
            <a:noAutofit/>
          </a:bodyPr>
          <a:lstStyle/>
          <a:p>
            <a:pPr marL="87312" lvl="0" indent="0" algn="l" rtl="0">
              <a:spcBef>
                <a:spcPts val="0"/>
              </a:spcBef>
              <a:spcAft>
                <a:spcPts val="0"/>
              </a:spcAft>
              <a:buSzPts val="1200"/>
              <a:buNone/>
            </a:pPr>
            <a:r>
              <a:rPr lang="en-GB" sz="1200" b="1" noProof="0" dirty="0">
                <a:solidFill>
                  <a:srgbClr val="262626"/>
                </a:solidFill>
                <a:latin typeface="Montserrat SemiBold"/>
                <a:ea typeface="Montserrat SemiBold"/>
                <a:cs typeface="Montserrat SemiBold"/>
                <a:sym typeface="Montserrat SemiBold"/>
              </a:rPr>
              <a:t>Title 2</a:t>
            </a:r>
          </a:p>
        </p:txBody>
      </p:sp>
      <p:sp>
        <p:nvSpPr>
          <p:cNvPr id="73" name="Google Shape;73;p11"/>
          <p:cNvSpPr/>
          <p:nvPr/>
        </p:nvSpPr>
        <p:spPr>
          <a:xfrm>
            <a:off x="462512" y="2468020"/>
            <a:ext cx="428400" cy="60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3600" b="0" i="0" u="none" strike="noStrike" cap="none" noProof="0" dirty="0">
                <a:solidFill>
                  <a:srgbClr val="DF3849"/>
                </a:solidFill>
                <a:latin typeface="Montserrat Medium"/>
                <a:ea typeface="Montserrat Medium"/>
                <a:cs typeface="Montserrat Medium"/>
                <a:sym typeface="Montserrat Medium"/>
              </a:rPr>
              <a:t>2</a:t>
            </a:r>
          </a:p>
        </p:txBody>
      </p:sp>
      <p:sp>
        <p:nvSpPr>
          <p:cNvPr id="74" name="Google Shape;74;p11"/>
          <p:cNvSpPr/>
          <p:nvPr/>
        </p:nvSpPr>
        <p:spPr>
          <a:xfrm>
            <a:off x="879360" y="3304322"/>
            <a:ext cx="2641800" cy="874800"/>
          </a:xfrm>
          <a:prstGeom prst="chevron">
            <a:avLst>
              <a:gd name="adj" fmla="val 23187"/>
            </a:avLst>
          </a:prstGeom>
          <a:solidFill>
            <a:srgbClr val="08988F">
              <a:alpha val="40000"/>
            </a:srgbClr>
          </a:solidFill>
          <a:ln>
            <a:noFill/>
          </a:ln>
        </p:spPr>
        <p:txBody>
          <a:bodyPr spcFirstLastPara="1" wrap="square" lIns="91425" tIns="45700" rIns="91425" bIns="45700" anchor="ctr" anchorCtr="0">
            <a:noAutofit/>
          </a:bodyPr>
          <a:lstStyle/>
          <a:p>
            <a:pPr marL="87312" lvl="0" indent="0" algn="l" rtl="0">
              <a:spcBef>
                <a:spcPts val="0"/>
              </a:spcBef>
              <a:spcAft>
                <a:spcPts val="0"/>
              </a:spcAft>
              <a:buSzPts val="1200"/>
              <a:buNone/>
            </a:pPr>
            <a:r>
              <a:rPr lang="en-GB" sz="1200" b="1" noProof="0" dirty="0">
                <a:solidFill>
                  <a:srgbClr val="262626"/>
                </a:solidFill>
                <a:latin typeface="Montserrat SemiBold"/>
                <a:ea typeface="Montserrat SemiBold"/>
                <a:cs typeface="Montserrat SemiBold"/>
                <a:sym typeface="Montserrat SemiBold"/>
              </a:rPr>
              <a:t>Title 3</a:t>
            </a:r>
          </a:p>
        </p:txBody>
      </p:sp>
      <p:sp>
        <p:nvSpPr>
          <p:cNvPr id="75" name="Google Shape;75;p11"/>
          <p:cNvSpPr/>
          <p:nvPr/>
        </p:nvSpPr>
        <p:spPr>
          <a:xfrm>
            <a:off x="462512" y="3459373"/>
            <a:ext cx="428400" cy="60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3600" b="0" i="0" u="none" strike="noStrike" cap="none" noProof="0" dirty="0">
                <a:solidFill>
                  <a:srgbClr val="08988F"/>
                </a:solidFill>
                <a:latin typeface="Montserrat Medium"/>
                <a:ea typeface="Montserrat Medium"/>
                <a:cs typeface="Montserrat Medium"/>
                <a:sym typeface="Montserrat Medium"/>
              </a:rPr>
              <a:t>3</a:t>
            </a:r>
          </a:p>
        </p:txBody>
      </p:sp>
      <p:sp>
        <p:nvSpPr>
          <p:cNvPr id="76" name="Google Shape;76;p11"/>
          <p:cNvSpPr/>
          <p:nvPr/>
        </p:nvSpPr>
        <p:spPr>
          <a:xfrm>
            <a:off x="879360" y="4305677"/>
            <a:ext cx="2641800" cy="874800"/>
          </a:xfrm>
          <a:prstGeom prst="chevron">
            <a:avLst>
              <a:gd name="adj" fmla="val 23187"/>
            </a:avLst>
          </a:prstGeom>
          <a:solidFill>
            <a:srgbClr val="EA7801">
              <a:alpha val="40000"/>
            </a:srgbClr>
          </a:solidFill>
          <a:ln>
            <a:noFill/>
          </a:ln>
        </p:spPr>
        <p:txBody>
          <a:bodyPr spcFirstLastPara="1" wrap="square" lIns="91425" tIns="45700" rIns="91425" bIns="45700" anchor="ctr" anchorCtr="0">
            <a:noAutofit/>
          </a:bodyPr>
          <a:lstStyle/>
          <a:p>
            <a:pPr marL="87312" lvl="0" indent="0" algn="l" rtl="0">
              <a:spcBef>
                <a:spcPts val="0"/>
              </a:spcBef>
              <a:spcAft>
                <a:spcPts val="0"/>
              </a:spcAft>
              <a:buClr>
                <a:schemeClr val="dk1"/>
              </a:buClr>
              <a:buSzPts val="1200"/>
              <a:buFont typeface="Arial"/>
              <a:buNone/>
            </a:pPr>
            <a:r>
              <a:rPr lang="en-GB" sz="1200" b="1" noProof="0" dirty="0">
                <a:solidFill>
                  <a:srgbClr val="262626"/>
                </a:solidFill>
                <a:latin typeface="Montserrat SemiBold"/>
                <a:ea typeface="Montserrat SemiBold"/>
                <a:cs typeface="Montserrat SemiBold"/>
                <a:sym typeface="Montserrat SemiBold"/>
              </a:rPr>
              <a:t>Title 4</a:t>
            </a:r>
            <a:endParaRPr lang="en-GB" noProof="0" dirty="0"/>
          </a:p>
        </p:txBody>
      </p:sp>
      <p:sp>
        <p:nvSpPr>
          <p:cNvPr id="77" name="Google Shape;77;p11"/>
          <p:cNvSpPr/>
          <p:nvPr/>
        </p:nvSpPr>
        <p:spPr>
          <a:xfrm>
            <a:off x="462512" y="4450727"/>
            <a:ext cx="428400" cy="60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3600" b="0" i="0" u="none" strike="noStrike" cap="none" noProof="0" dirty="0">
                <a:solidFill>
                  <a:srgbClr val="EA7801"/>
                </a:solidFill>
                <a:latin typeface="Montserrat Medium"/>
                <a:ea typeface="Montserrat Medium"/>
                <a:cs typeface="Montserrat Medium"/>
                <a:sym typeface="Montserrat Medium"/>
              </a:rPr>
              <a:t>4</a:t>
            </a:r>
          </a:p>
        </p:txBody>
      </p:sp>
      <p:sp>
        <p:nvSpPr>
          <p:cNvPr id="78" name="Google Shape;78;p11"/>
          <p:cNvSpPr/>
          <p:nvPr/>
        </p:nvSpPr>
        <p:spPr>
          <a:xfrm>
            <a:off x="879360" y="5307033"/>
            <a:ext cx="2641800" cy="874800"/>
          </a:xfrm>
          <a:prstGeom prst="chevron">
            <a:avLst>
              <a:gd name="adj" fmla="val 23187"/>
            </a:avLst>
          </a:prstGeom>
          <a:solidFill>
            <a:srgbClr val="610A58">
              <a:alpha val="40000"/>
            </a:srgbClr>
          </a:solidFill>
          <a:ln>
            <a:noFill/>
          </a:ln>
        </p:spPr>
        <p:txBody>
          <a:bodyPr spcFirstLastPara="1" wrap="square" lIns="91425" tIns="45700" rIns="91425" bIns="45700" anchor="ctr" anchorCtr="0">
            <a:noAutofit/>
          </a:bodyPr>
          <a:lstStyle/>
          <a:p>
            <a:pPr marL="87312" lvl="0" indent="0" algn="l" rtl="0">
              <a:spcBef>
                <a:spcPts val="0"/>
              </a:spcBef>
              <a:spcAft>
                <a:spcPts val="0"/>
              </a:spcAft>
              <a:buClr>
                <a:schemeClr val="dk1"/>
              </a:buClr>
              <a:buSzPts val="1200"/>
              <a:buFont typeface="Arial"/>
              <a:buNone/>
            </a:pPr>
            <a:r>
              <a:rPr lang="en-GB" sz="1200" b="1" noProof="0" dirty="0">
                <a:solidFill>
                  <a:srgbClr val="262626"/>
                </a:solidFill>
                <a:latin typeface="Montserrat SemiBold"/>
                <a:ea typeface="Montserrat SemiBold"/>
                <a:cs typeface="Montserrat SemiBold"/>
                <a:sym typeface="Montserrat SemiBold"/>
              </a:rPr>
              <a:t>Title 5</a:t>
            </a:r>
            <a:endParaRPr lang="en-GB" noProof="0" dirty="0"/>
          </a:p>
        </p:txBody>
      </p:sp>
      <p:sp>
        <p:nvSpPr>
          <p:cNvPr id="79" name="Google Shape;79;p11"/>
          <p:cNvSpPr/>
          <p:nvPr/>
        </p:nvSpPr>
        <p:spPr>
          <a:xfrm>
            <a:off x="462512" y="5442079"/>
            <a:ext cx="428400" cy="601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GB" sz="3600" b="0" i="0" u="none" strike="noStrike" cap="none" noProof="0" dirty="0">
                <a:solidFill>
                  <a:srgbClr val="610A58"/>
                </a:solidFill>
                <a:latin typeface="Montserrat Medium"/>
                <a:ea typeface="Montserrat Medium"/>
                <a:cs typeface="Montserrat Medium"/>
                <a:sym typeface="Montserrat Medium"/>
              </a:rPr>
              <a:t>5</a:t>
            </a:r>
          </a:p>
        </p:txBody>
      </p:sp>
      <p:sp>
        <p:nvSpPr>
          <p:cNvPr id="80" name="Google Shape;80;p11"/>
          <p:cNvSpPr/>
          <p:nvPr/>
        </p:nvSpPr>
        <p:spPr>
          <a:xfrm>
            <a:off x="6147712" y="1254467"/>
            <a:ext cx="5031600" cy="3693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Font typeface="Arial"/>
              <a:buNone/>
            </a:pPr>
            <a:r>
              <a:rPr lang="en-GB" sz="2400" b="1" noProof="0" dirty="0">
                <a:solidFill>
                  <a:srgbClr val="101B55"/>
                </a:solidFill>
                <a:latin typeface="Montserrat"/>
                <a:ea typeface="Montserrat"/>
                <a:cs typeface="Montserrat"/>
                <a:sym typeface="Montserrat"/>
              </a:rPr>
              <a:t>Five European challenges, </a:t>
            </a:r>
          </a:p>
          <a:p>
            <a:pPr marL="0" lvl="0" indent="0" algn="l" rtl="0">
              <a:spcBef>
                <a:spcPts val="0"/>
              </a:spcBef>
              <a:spcAft>
                <a:spcPts val="0"/>
              </a:spcAft>
              <a:buClr>
                <a:schemeClr val="dk1"/>
              </a:buClr>
              <a:buSzPts val="2400"/>
              <a:buFont typeface="Arial"/>
              <a:buNone/>
            </a:pPr>
            <a:r>
              <a:rPr lang="en-GB" sz="2400" b="1" noProof="0" dirty="0">
                <a:solidFill>
                  <a:srgbClr val="101B55"/>
                </a:solidFill>
                <a:latin typeface="Montserrat"/>
                <a:ea typeface="Montserrat"/>
                <a:cs typeface="Montserrat"/>
                <a:sym typeface="Montserrat"/>
              </a:rPr>
              <a:t>one vision, 6 key goals</a:t>
            </a:r>
          </a:p>
          <a:p>
            <a:pPr marL="0" marR="0" lvl="0" indent="0" algn="l" rtl="0">
              <a:lnSpc>
                <a:spcPct val="100000"/>
              </a:lnSpc>
              <a:spcBef>
                <a:spcPts val="0"/>
              </a:spcBef>
              <a:spcAft>
                <a:spcPts val="0"/>
              </a:spcAft>
              <a:buClr>
                <a:srgbClr val="000000"/>
              </a:buClr>
              <a:buSzPts val="1600"/>
              <a:buFont typeface="Arial"/>
              <a:buNone/>
            </a:pPr>
            <a:endParaRPr lang="en-GB" sz="1600" b="1" noProof="0" dirty="0">
              <a:solidFill>
                <a:srgbClr val="DF3849"/>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r>
              <a:rPr lang="en-GB" sz="1600" b="1" i="0" u="none" strike="noStrike" cap="none" noProof="0" dirty="0">
                <a:solidFill>
                  <a:srgbClr val="DF3849"/>
                </a:solidFill>
                <a:latin typeface="Montserrat"/>
                <a:ea typeface="Montserrat"/>
                <a:cs typeface="Montserrat"/>
                <a:sym typeface="Montserrat"/>
              </a:rPr>
              <a:t>Our vision for 2030 is to develop an open to the world, persons-centred and entrepreneurial European University for the citizens of the future. </a:t>
            </a:r>
          </a:p>
          <a:p>
            <a:pPr marL="0" marR="0" lvl="0" indent="0" algn="l" rtl="0">
              <a:lnSpc>
                <a:spcPct val="115000"/>
              </a:lnSpc>
              <a:spcBef>
                <a:spcPts val="0"/>
              </a:spcBef>
              <a:spcAft>
                <a:spcPts val="0"/>
              </a:spcAft>
              <a:buClr>
                <a:srgbClr val="000000"/>
              </a:buClr>
              <a:buSzPts val="1600"/>
              <a:buFont typeface="Arial"/>
              <a:buNone/>
            </a:pPr>
            <a:r>
              <a:rPr lang="en-GB" sz="1600" b="1" i="0" u="none" strike="noStrike" cap="none" noProof="0" dirty="0">
                <a:solidFill>
                  <a:schemeClr val="dk1"/>
                </a:solidFill>
                <a:latin typeface="Montserrat"/>
                <a:ea typeface="Montserrat"/>
                <a:cs typeface="Montserrat"/>
                <a:sym typeface="Montserrat"/>
              </a:rPr>
              <a:t> </a:t>
            </a:r>
            <a:endParaRPr lang="en-GB" sz="1600" b="0" i="1" u="none" strike="noStrike" cap="none" noProof="0" dirty="0">
              <a:solidFill>
                <a:schemeClr val="dk1"/>
              </a:solidFill>
              <a:latin typeface="Montserrat Medium"/>
              <a:ea typeface="Montserrat Medium"/>
              <a:cs typeface="Montserrat Medium"/>
              <a:sym typeface="Montserrat Medium"/>
            </a:endParaRPr>
          </a:p>
          <a:p>
            <a:pPr marL="0" marR="0" lvl="0" indent="0" algn="l" rtl="0">
              <a:lnSpc>
                <a:spcPct val="115000"/>
              </a:lnSpc>
              <a:spcBef>
                <a:spcPts val="0"/>
              </a:spcBef>
              <a:spcAft>
                <a:spcPts val="0"/>
              </a:spcAft>
              <a:buClr>
                <a:srgbClr val="000000"/>
              </a:buClr>
              <a:buSzPts val="1400"/>
              <a:buFont typeface="Arial"/>
              <a:buNone/>
            </a:pPr>
            <a:r>
              <a:rPr lang="en-GB" sz="1400" b="0" i="1" u="none" strike="noStrike" cap="none" noProof="0" dirty="0">
                <a:solidFill>
                  <a:schemeClr val="dk1"/>
                </a:solidFill>
                <a:latin typeface="Montserrat"/>
                <a:ea typeface="Montserrat"/>
                <a:cs typeface="Montserrat"/>
                <a:sym typeface="Montserrat"/>
              </a:rPr>
              <a:t>This  process of transformation towards this European University involves the generation of a both territorial and digital Innovation Ecosystem (the Ulysseus Innovation Ecosystem), with an open, integrative and democratic governance, co-creation of activities design, linking education, research and innovation and service to a number of European and regional and local challenges, Strengthened Open Education and Open Science, and Enhanced mobility with automatic recognition.</a:t>
            </a:r>
          </a:p>
        </p:txBody>
      </p:sp>
      <p:sp>
        <p:nvSpPr>
          <p:cNvPr id="81" name="Google Shape;81;p11"/>
          <p:cNvSpPr/>
          <p:nvPr/>
        </p:nvSpPr>
        <p:spPr>
          <a:xfrm>
            <a:off x="3419251" y="1301605"/>
            <a:ext cx="2007900" cy="874800"/>
          </a:xfrm>
          <a:prstGeom prst="chevron">
            <a:avLst>
              <a:gd name="adj" fmla="val 23187"/>
            </a:avLst>
          </a:prstGeom>
          <a:solidFill>
            <a:srgbClr val="101B55">
              <a:alpha val="40000"/>
            </a:srgbClr>
          </a:solidFill>
          <a:ln>
            <a:noFill/>
          </a:ln>
        </p:spPr>
        <p:txBody>
          <a:bodyPr spcFirstLastPara="1" wrap="square" lIns="91425" tIns="45700" rIns="91425" bIns="45700" anchor="ctr" anchorCtr="0">
            <a:noAutofit/>
          </a:bodyPr>
          <a:lstStyle/>
          <a:p>
            <a:pPr marL="87312" marR="0" lvl="0" indent="0" algn="l" rtl="0">
              <a:lnSpc>
                <a:spcPct val="100000"/>
              </a:lnSpc>
              <a:spcBef>
                <a:spcPts val="0"/>
              </a:spcBef>
              <a:spcAft>
                <a:spcPts val="0"/>
              </a:spcAft>
              <a:buClr>
                <a:srgbClr val="000000"/>
              </a:buClr>
              <a:buSzPts val="1000"/>
              <a:buFont typeface="Arial"/>
              <a:buNone/>
            </a:pPr>
            <a:r>
              <a:rPr lang="en-GB" sz="1000" b="0" i="0" u="none" strike="noStrike" cap="none" noProof="0" dirty="0">
                <a:solidFill>
                  <a:srgbClr val="262626"/>
                </a:solidFill>
                <a:latin typeface="Montserrat Light"/>
                <a:ea typeface="Montserrat Light"/>
                <a:cs typeface="Montserrat Light"/>
                <a:sym typeface="Montserrat Light"/>
              </a:rPr>
              <a:t>Description</a:t>
            </a:r>
          </a:p>
        </p:txBody>
      </p:sp>
      <p:sp>
        <p:nvSpPr>
          <p:cNvPr id="82" name="Google Shape;82;p11"/>
          <p:cNvSpPr/>
          <p:nvPr/>
        </p:nvSpPr>
        <p:spPr>
          <a:xfrm>
            <a:off x="3419251" y="2302961"/>
            <a:ext cx="2007900" cy="874800"/>
          </a:xfrm>
          <a:prstGeom prst="chevron">
            <a:avLst>
              <a:gd name="adj" fmla="val 23187"/>
            </a:avLst>
          </a:prstGeom>
          <a:solidFill>
            <a:srgbClr val="DF3849">
              <a:alpha val="40000"/>
            </a:srgbClr>
          </a:solidFill>
          <a:ln>
            <a:noFill/>
          </a:ln>
        </p:spPr>
        <p:txBody>
          <a:bodyPr spcFirstLastPara="1" wrap="square" lIns="91425" tIns="45700" rIns="91425" bIns="45700" anchor="ctr" anchorCtr="0">
            <a:noAutofit/>
          </a:bodyPr>
          <a:lstStyle/>
          <a:p>
            <a:pPr marL="87312" marR="0" lvl="0" indent="0" algn="l" rtl="0">
              <a:lnSpc>
                <a:spcPct val="100000"/>
              </a:lnSpc>
              <a:spcBef>
                <a:spcPts val="0"/>
              </a:spcBef>
              <a:spcAft>
                <a:spcPts val="0"/>
              </a:spcAft>
              <a:buNone/>
            </a:pPr>
            <a:r>
              <a:rPr lang="en-GB" sz="1000" b="0" i="0" u="none" strike="noStrike" cap="none" noProof="0" dirty="0">
                <a:solidFill>
                  <a:srgbClr val="262626"/>
                </a:solidFill>
                <a:latin typeface="Montserrat Light"/>
                <a:ea typeface="Montserrat Light"/>
                <a:cs typeface="Montserrat Light"/>
                <a:sym typeface="Montserrat Light"/>
              </a:rPr>
              <a:t>Description</a:t>
            </a:r>
            <a:endParaRPr lang="en-GB" noProof="0" dirty="0"/>
          </a:p>
        </p:txBody>
      </p:sp>
      <p:sp>
        <p:nvSpPr>
          <p:cNvPr id="83" name="Google Shape;83;p11"/>
          <p:cNvSpPr/>
          <p:nvPr/>
        </p:nvSpPr>
        <p:spPr>
          <a:xfrm>
            <a:off x="3419251" y="3304317"/>
            <a:ext cx="2007900" cy="874800"/>
          </a:xfrm>
          <a:prstGeom prst="chevron">
            <a:avLst>
              <a:gd name="adj" fmla="val 23187"/>
            </a:avLst>
          </a:prstGeom>
          <a:solidFill>
            <a:srgbClr val="08988F">
              <a:alpha val="40000"/>
            </a:srgbClr>
          </a:solidFill>
          <a:ln>
            <a:noFill/>
          </a:ln>
        </p:spPr>
        <p:txBody>
          <a:bodyPr spcFirstLastPara="1" wrap="square" lIns="91425" tIns="45700" rIns="91425" bIns="45700" anchor="ctr" anchorCtr="0">
            <a:noAutofit/>
          </a:bodyPr>
          <a:lstStyle/>
          <a:p>
            <a:pPr marL="87312" marR="0" lvl="0" indent="0" algn="l" rtl="0">
              <a:lnSpc>
                <a:spcPct val="100000"/>
              </a:lnSpc>
              <a:spcBef>
                <a:spcPts val="0"/>
              </a:spcBef>
              <a:spcAft>
                <a:spcPts val="0"/>
              </a:spcAft>
              <a:buNone/>
            </a:pPr>
            <a:r>
              <a:rPr lang="en-GB" sz="1000" b="0" i="0" u="none" strike="noStrike" cap="none" noProof="0" dirty="0">
                <a:solidFill>
                  <a:srgbClr val="262626"/>
                </a:solidFill>
                <a:latin typeface="Montserrat Light"/>
                <a:ea typeface="Montserrat Light"/>
                <a:cs typeface="Montserrat Light"/>
                <a:sym typeface="Montserrat Light"/>
              </a:rPr>
              <a:t>Description</a:t>
            </a:r>
            <a:endParaRPr lang="en-GB" noProof="0" dirty="0"/>
          </a:p>
        </p:txBody>
      </p:sp>
      <p:sp>
        <p:nvSpPr>
          <p:cNvPr id="84" name="Google Shape;84;p11"/>
          <p:cNvSpPr/>
          <p:nvPr/>
        </p:nvSpPr>
        <p:spPr>
          <a:xfrm>
            <a:off x="3419251" y="4305673"/>
            <a:ext cx="2007900" cy="874800"/>
          </a:xfrm>
          <a:prstGeom prst="chevron">
            <a:avLst>
              <a:gd name="adj" fmla="val 23187"/>
            </a:avLst>
          </a:prstGeom>
          <a:solidFill>
            <a:srgbClr val="EA7801">
              <a:alpha val="40000"/>
            </a:srgbClr>
          </a:solidFill>
          <a:ln>
            <a:noFill/>
          </a:ln>
        </p:spPr>
        <p:txBody>
          <a:bodyPr spcFirstLastPara="1" wrap="square" lIns="91425" tIns="45700" rIns="91425" bIns="45700" anchor="ctr" anchorCtr="0">
            <a:noAutofit/>
          </a:bodyPr>
          <a:lstStyle/>
          <a:p>
            <a:pPr marL="87312" marR="0" lvl="0" indent="0" algn="l" rtl="0">
              <a:lnSpc>
                <a:spcPct val="100000"/>
              </a:lnSpc>
              <a:spcBef>
                <a:spcPts val="0"/>
              </a:spcBef>
              <a:spcAft>
                <a:spcPts val="0"/>
              </a:spcAft>
              <a:buNone/>
            </a:pPr>
            <a:r>
              <a:rPr lang="en-GB" sz="1000" b="0" i="0" u="none" strike="noStrike" cap="none" noProof="0" dirty="0">
                <a:solidFill>
                  <a:srgbClr val="262626"/>
                </a:solidFill>
                <a:latin typeface="Montserrat Light"/>
                <a:ea typeface="Montserrat Light"/>
                <a:cs typeface="Montserrat Light"/>
                <a:sym typeface="Montserrat Light"/>
              </a:rPr>
              <a:t>Description</a:t>
            </a:r>
            <a:endParaRPr lang="en-GB" noProof="0" dirty="0"/>
          </a:p>
        </p:txBody>
      </p:sp>
      <p:sp>
        <p:nvSpPr>
          <p:cNvPr id="85" name="Google Shape;85;p11"/>
          <p:cNvSpPr/>
          <p:nvPr/>
        </p:nvSpPr>
        <p:spPr>
          <a:xfrm>
            <a:off x="3419251" y="5307029"/>
            <a:ext cx="2007900" cy="874800"/>
          </a:xfrm>
          <a:prstGeom prst="chevron">
            <a:avLst>
              <a:gd name="adj" fmla="val 23187"/>
            </a:avLst>
          </a:prstGeom>
          <a:solidFill>
            <a:srgbClr val="610A58">
              <a:alpha val="40000"/>
            </a:srgbClr>
          </a:solidFill>
          <a:ln>
            <a:noFill/>
          </a:ln>
        </p:spPr>
        <p:txBody>
          <a:bodyPr spcFirstLastPara="1" wrap="square" lIns="91425" tIns="45700" rIns="91425" bIns="45700" anchor="ctr" anchorCtr="0">
            <a:noAutofit/>
          </a:bodyPr>
          <a:lstStyle/>
          <a:p>
            <a:pPr marL="87312" marR="0" lvl="0" indent="0" algn="l" rtl="0">
              <a:lnSpc>
                <a:spcPct val="100000"/>
              </a:lnSpc>
              <a:spcBef>
                <a:spcPts val="0"/>
              </a:spcBef>
              <a:spcAft>
                <a:spcPts val="0"/>
              </a:spcAft>
              <a:buNone/>
            </a:pPr>
            <a:r>
              <a:rPr lang="en-GB" sz="1000" b="0" i="0" u="none" strike="noStrike" cap="none" noProof="0" dirty="0">
                <a:solidFill>
                  <a:srgbClr val="262626"/>
                </a:solidFill>
                <a:latin typeface="Montserrat Light"/>
                <a:ea typeface="Montserrat Light"/>
                <a:cs typeface="Montserrat Light"/>
                <a:sym typeface="Montserrat Light"/>
              </a:rPr>
              <a:t>Description</a:t>
            </a:r>
            <a:endParaRPr lang="en-GB" noProof="0" dirty="0"/>
          </a:p>
        </p:txBody>
      </p:sp>
      <p:sp>
        <p:nvSpPr>
          <p:cNvPr id="86" name="Google Shape;86;p11"/>
          <p:cNvSpPr txBox="1">
            <a:spLocks noGrp="1"/>
          </p:cNvSpPr>
          <p:nvPr>
            <p:ph type="subTitle" idx="2"/>
          </p:nvPr>
        </p:nvSpPr>
        <p:spPr>
          <a:xfrm>
            <a:off x="538775" y="692325"/>
            <a:ext cx="1781700" cy="601800"/>
          </a:xfrm>
          <a:prstGeom prst="rect">
            <a:avLst/>
          </a:prstGeom>
        </p:spPr>
        <p:txBody>
          <a:bodyPr spcFirstLastPara="1" wrap="square" lIns="0" tIns="0" rIns="91425" bIns="45700" anchor="t" anchorCtr="0">
            <a:noAutofit/>
          </a:bodyPr>
          <a:lstStyle/>
          <a:p>
            <a:pPr marL="0" lvl="0" indent="0" algn="l" rtl="0">
              <a:spcBef>
                <a:spcPts val="1000"/>
              </a:spcBef>
              <a:spcAft>
                <a:spcPts val="0"/>
              </a:spcAft>
              <a:buNone/>
            </a:pPr>
            <a:endParaRPr lang="en-GB"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2"/>
          <p:cNvSpPr txBox="1">
            <a:spLocks noGrp="1"/>
          </p:cNvSpPr>
          <p:nvPr>
            <p:ph type="title"/>
          </p:nvPr>
        </p:nvSpPr>
        <p:spPr>
          <a:xfrm>
            <a:off x="538775" y="171525"/>
            <a:ext cx="2497800" cy="1026300"/>
          </a:xfrm>
          <a:prstGeom prst="rect">
            <a:avLst/>
          </a:prstGeom>
        </p:spPr>
        <p:txBody>
          <a:bodyPr spcFirstLastPara="1" wrap="square" lIns="0" tIns="45700" rIns="91425" bIns="45700" anchor="t" anchorCtr="0">
            <a:noAutofit/>
          </a:bodyPr>
          <a:lstStyle/>
          <a:p>
            <a:pPr marL="0" lvl="0" indent="0" algn="l" rtl="0">
              <a:spcBef>
                <a:spcPts val="0"/>
              </a:spcBef>
              <a:spcAft>
                <a:spcPts val="0"/>
              </a:spcAft>
              <a:buNone/>
            </a:pPr>
            <a:endParaRPr lang="en-GB" noProof="0" dirty="0"/>
          </a:p>
        </p:txBody>
      </p:sp>
      <p:sp>
        <p:nvSpPr>
          <p:cNvPr id="92" name="Google Shape;92;p12"/>
          <p:cNvSpPr/>
          <p:nvPr/>
        </p:nvSpPr>
        <p:spPr>
          <a:xfrm>
            <a:off x="4817825" y="1722051"/>
            <a:ext cx="5861700" cy="2599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GB" sz="2400" b="1" noProof="0" dirty="0">
                <a:solidFill>
                  <a:srgbClr val="101B55"/>
                </a:solidFill>
                <a:latin typeface="Montserrat"/>
                <a:ea typeface="Montserrat"/>
                <a:cs typeface="Montserrat"/>
                <a:sym typeface="Montserrat"/>
              </a:rPr>
              <a:t>H1 style text for titles</a:t>
            </a:r>
            <a:endParaRPr lang="en-GB" sz="2400" b="1" i="0" u="none" strike="noStrike" cap="none" noProof="0" dirty="0">
              <a:solidFill>
                <a:srgbClr val="101B55"/>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600"/>
              <a:buFont typeface="Arial"/>
              <a:buNone/>
            </a:pPr>
            <a:endParaRPr lang="en-GB" sz="1600" b="1" noProof="0" dirty="0">
              <a:solidFill>
                <a:srgbClr val="DF3849"/>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600"/>
              <a:buFont typeface="Arial"/>
              <a:buNone/>
            </a:pPr>
            <a:r>
              <a:rPr lang="en-GB" sz="1600" b="1" noProof="0" dirty="0">
                <a:solidFill>
                  <a:srgbClr val="DF3849"/>
                </a:solidFill>
                <a:latin typeface="Montserrat"/>
                <a:ea typeface="Montserrat"/>
                <a:cs typeface="Montserrat"/>
                <a:sym typeface="Montserrat"/>
              </a:rPr>
              <a:t>H3 style text for lead or introductions to larger paragraphs</a:t>
            </a:r>
          </a:p>
          <a:p>
            <a:pPr marL="0" lvl="0" indent="0" algn="l" rtl="0">
              <a:lnSpc>
                <a:spcPct val="115000"/>
              </a:lnSpc>
              <a:spcBef>
                <a:spcPts val="0"/>
              </a:spcBef>
              <a:spcAft>
                <a:spcPts val="0"/>
              </a:spcAft>
              <a:buClr>
                <a:schemeClr val="dk1"/>
              </a:buClr>
              <a:buSzPts val="1600"/>
              <a:buFont typeface="Arial"/>
              <a:buNone/>
            </a:pPr>
            <a:r>
              <a:rPr lang="en-GB" sz="1600" b="1" noProof="0" dirty="0">
                <a:solidFill>
                  <a:schemeClr val="dk1"/>
                </a:solidFill>
                <a:latin typeface="Montserrat"/>
                <a:ea typeface="Montserrat"/>
                <a:cs typeface="Montserrat"/>
                <a:sym typeface="Montserrat"/>
              </a:rPr>
              <a:t> </a:t>
            </a:r>
            <a:endParaRPr lang="en-GB" sz="1600" i="1" noProof="0" dirty="0">
              <a:solidFill>
                <a:schemeClr val="dk1"/>
              </a:solidFill>
              <a:latin typeface="Montserrat Medium"/>
              <a:ea typeface="Montserrat Medium"/>
              <a:cs typeface="Montserrat Medium"/>
              <a:sym typeface="Montserrat Medium"/>
            </a:endParaRPr>
          </a:p>
          <a:p>
            <a:pPr marL="0" lvl="0" indent="0" algn="l" rtl="0">
              <a:lnSpc>
                <a:spcPct val="115000"/>
              </a:lnSpc>
              <a:spcBef>
                <a:spcPts val="0"/>
              </a:spcBef>
              <a:spcAft>
                <a:spcPts val="0"/>
              </a:spcAft>
              <a:buClr>
                <a:schemeClr val="dk1"/>
              </a:buClr>
              <a:buSzPts val="1600"/>
              <a:buFont typeface="Arial"/>
              <a:buNone/>
            </a:pPr>
            <a:r>
              <a:rPr lang="en-GB" i="1" noProof="0" dirty="0">
                <a:solidFill>
                  <a:schemeClr val="dk1"/>
                </a:solidFill>
                <a:latin typeface="Montserrat"/>
                <a:ea typeface="Montserrat"/>
                <a:cs typeface="Montserrat"/>
                <a:sym typeface="Montserrat"/>
              </a:rPr>
              <a:t>H4 style text for explanations or other texts.</a:t>
            </a:r>
          </a:p>
          <a:p>
            <a:pPr marL="0" lvl="0" indent="0" algn="l" rtl="0">
              <a:lnSpc>
                <a:spcPct val="115000"/>
              </a:lnSpc>
              <a:spcBef>
                <a:spcPts val="0"/>
              </a:spcBef>
              <a:spcAft>
                <a:spcPts val="0"/>
              </a:spcAft>
              <a:buClr>
                <a:schemeClr val="dk1"/>
              </a:buClr>
              <a:buSzPts val="1600"/>
              <a:buFont typeface="Arial"/>
              <a:buNone/>
            </a:pPr>
            <a:endParaRPr lang="en-GB" i="1" noProof="0" dirty="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600"/>
              <a:buFont typeface="Arial"/>
              <a:buNone/>
            </a:pPr>
            <a:r>
              <a:rPr lang="en-GB" noProof="0" dirty="0">
                <a:solidFill>
                  <a:schemeClr val="dk1"/>
                </a:solidFill>
                <a:latin typeface="Montserrat"/>
                <a:ea typeface="Montserrat"/>
                <a:cs typeface="Montserrat"/>
                <a:sym typeface="Montserrat"/>
              </a:rPr>
              <a:t>P style text for plain text</a:t>
            </a:r>
          </a:p>
          <a:p>
            <a:pPr marL="0" marR="0" lvl="0" indent="0" algn="l" rtl="0">
              <a:lnSpc>
                <a:spcPct val="115000"/>
              </a:lnSpc>
              <a:spcBef>
                <a:spcPts val="0"/>
              </a:spcBef>
              <a:spcAft>
                <a:spcPts val="0"/>
              </a:spcAft>
              <a:buClr>
                <a:srgbClr val="000000"/>
              </a:buClr>
              <a:buSzPts val="2400"/>
              <a:buFont typeface="Arial"/>
              <a:buNone/>
            </a:pPr>
            <a:endParaRPr lang="en-GB" sz="2400" b="1" noProof="0" dirty="0">
              <a:solidFill>
                <a:srgbClr val="101B55"/>
              </a:solidFill>
              <a:latin typeface="Montserrat"/>
              <a:ea typeface="Montserrat"/>
              <a:cs typeface="Montserrat"/>
              <a:sym typeface="Montserrat"/>
            </a:endParaRPr>
          </a:p>
        </p:txBody>
      </p:sp>
      <p:sp>
        <p:nvSpPr>
          <p:cNvPr id="93" name="Google Shape;93;p12"/>
          <p:cNvSpPr txBox="1">
            <a:spLocks noGrp="1"/>
          </p:cNvSpPr>
          <p:nvPr>
            <p:ph type="subTitle" idx="2"/>
          </p:nvPr>
        </p:nvSpPr>
        <p:spPr>
          <a:xfrm>
            <a:off x="538775" y="692325"/>
            <a:ext cx="1781700" cy="653700"/>
          </a:xfrm>
          <a:prstGeom prst="rect">
            <a:avLst/>
          </a:prstGeom>
        </p:spPr>
        <p:txBody>
          <a:bodyPr spcFirstLastPara="1" wrap="square" lIns="0" tIns="0" rIns="91425" bIns="45700" anchor="t" anchorCtr="0">
            <a:noAutofit/>
          </a:bodyPr>
          <a:lstStyle/>
          <a:p>
            <a:pPr marL="0" lvl="0" indent="0" algn="l" rtl="0">
              <a:spcBef>
                <a:spcPts val="1000"/>
              </a:spcBef>
              <a:spcAft>
                <a:spcPts val="0"/>
              </a:spcAft>
              <a:buNone/>
            </a:pPr>
            <a:endParaRPr lang="en-GB" noProof="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3"/>
          <p:cNvSpPr txBox="1">
            <a:spLocks noGrp="1"/>
          </p:cNvSpPr>
          <p:nvPr>
            <p:ph type="title"/>
          </p:nvPr>
        </p:nvSpPr>
        <p:spPr>
          <a:xfrm>
            <a:off x="538775" y="171525"/>
            <a:ext cx="2497800" cy="697500"/>
          </a:xfrm>
          <a:prstGeom prst="rect">
            <a:avLst/>
          </a:prstGeom>
        </p:spPr>
        <p:txBody>
          <a:bodyPr spcFirstLastPara="1" wrap="square" lIns="0" tIns="45700" rIns="91425" bIns="45700" anchor="t" anchorCtr="0">
            <a:noAutofit/>
          </a:bodyPr>
          <a:lstStyle/>
          <a:p>
            <a:pPr marL="0" lvl="0" indent="0" algn="l" rtl="0">
              <a:spcBef>
                <a:spcPts val="0"/>
              </a:spcBef>
              <a:spcAft>
                <a:spcPts val="0"/>
              </a:spcAft>
              <a:buNone/>
            </a:pPr>
            <a:endParaRPr lang="en-GB" noProof="0" dirty="0"/>
          </a:p>
        </p:txBody>
      </p:sp>
      <p:sp>
        <p:nvSpPr>
          <p:cNvPr id="99" name="Google Shape;99;p13"/>
          <p:cNvSpPr txBox="1">
            <a:spLocks noGrp="1"/>
          </p:cNvSpPr>
          <p:nvPr>
            <p:ph type="body" idx="2"/>
          </p:nvPr>
        </p:nvSpPr>
        <p:spPr>
          <a:xfrm>
            <a:off x="538775" y="2295625"/>
            <a:ext cx="4816800" cy="34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lang="en-GB" noProof="0" dirty="0"/>
          </a:p>
        </p:txBody>
      </p:sp>
      <p:sp>
        <p:nvSpPr>
          <p:cNvPr id="100" name="Google Shape;100;p13"/>
          <p:cNvSpPr txBox="1">
            <a:spLocks noGrp="1"/>
          </p:cNvSpPr>
          <p:nvPr>
            <p:ph type="subTitle" idx="1"/>
          </p:nvPr>
        </p:nvSpPr>
        <p:spPr>
          <a:xfrm>
            <a:off x="538775" y="675424"/>
            <a:ext cx="1781700" cy="753600"/>
          </a:xfrm>
          <a:prstGeom prst="rect">
            <a:avLst/>
          </a:prstGeom>
        </p:spPr>
        <p:txBody>
          <a:bodyPr spcFirstLastPara="1" wrap="square" lIns="0" tIns="0" rIns="91425" bIns="45700" anchor="t" anchorCtr="0">
            <a:noAutofit/>
          </a:bodyPr>
          <a:lstStyle/>
          <a:p>
            <a:pPr marL="0" lvl="0" indent="0" algn="l" rtl="0">
              <a:spcBef>
                <a:spcPts val="1000"/>
              </a:spcBef>
              <a:spcAft>
                <a:spcPts val="0"/>
              </a:spcAft>
              <a:buNone/>
            </a:pPr>
            <a:endParaRPr lang="en-GB" noProof="0" dirty="0"/>
          </a:p>
        </p:txBody>
      </p:sp>
      <p:sp>
        <p:nvSpPr>
          <p:cNvPr id="101" name="Google Shape;101;p13"/>
          <p:cNvSpPr txBox="1">
            <a:spLocks noGrp="1"/>
          </p:cNvSpPr>
          <p:nvPr>
            <p:ph type="body" idx="3"/>
          </p:nvPr>
        </p:nvSpPr>
        <p:spPr>
          <a:xfrm>
            <a:off x="5875077" y="2295625"/>
            <a:ext cx="4816800" cy="34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lang="en-GB" noProof="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4"/>
          <p:cNvSpPr txBox="1">
            <a:spLocks noGrp="1"/>
          </p:cNvSpPr>
          <p:nvPr>
            <p:ph type="title"/>
          </p:nvPr>
        </p:nvSpPr>
        <p:spPr>
          <a:xfrm>
            <a:off x="538775" y="171525"/>
            <a:ext cx="2535000" cy="909600"/>
          </a:xfrm>
          <a:prstGeom prst="rect">
            <a:avLst/>
          </a:prstGeom>
        </p:spPr>
        <p:txBody>
          <a:bodyPr spcFirstLastPara="1" wrap="square" lIns="0" tIns="45700" rIns="91425" bIns="45700" anchor="t" anchorCtr="0">
            <a:noAutofit/>
          </a:bodyPr>
          <a:lstStyle/>
          <a:p>
            <a:pPr marL="0" lvl="0" indent="0" algn="l" rtl="0">
              <a:spcBef>
                <a:spcPts val="0"/>
              </a:spcBef>
              <a:spcAft>
                <a:spcPts val="0"/>
              </a:spcAft>
              <a:buNone/>
            </a:pPr>
            <a:endParaRPr lang="en-GB" noProof="0" dirty="0"/>
          </a:p>
        </p:txBody>
      </p:sp>
      <p:sp>
        <p:nvSpPr>
          <p:cNvPr id="107" name="Google Shape;107;p14"/>
          <p:cNvSpPr txBox="1">
            <a:spLocks noGrp="1"/>
          </p:cNvSpPr>
          <p:nvPr>
            <p:ph type="body" idx="2"/>
          </p:nvPr>
        </p:nvSpPr>
        <p:spPr>
          <a:xfrm>
            <a:off x="538775" y="2295625"/>
            <a:ext cx="4816800" cy="3469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lang="en-GB" noProof="0" dirty="0"/>
          </a:p>
        </p:txBody>
      </p:sp>
      <p:sp>
        <p:nvSpPr>
          <p:cNvPr id="108" name="Google Shape;108;p14"/>
          <p:cNvSpPr txBox="1">
            <a:spLocks noGrp="1"/>
          </p:cNvSpPr>
          <p:nvPr>
            <p:ph type="subTitle" idx="1"/>
          </p:nvPr>
        </p:nvSpPr>
        <p:spPr>
          <a:xfrm>
            <a:off x="538775" y="692325"/>
            <a:ext cx="1781700" cy="595200"/>
          </a:xfrm>
          <a:prstGeom prst="rect">
            <a:avLst/>
          </a:prstGeom>
        </p:spPr>
        <p:txBody>
          <a:bodyPr spcFirstLastPara="1" wrap="square" lIns="0" tIns="0" rIns="91425" bIns="45700" anchor="t" anchorCtr="0">
            <a:noAutofit/>
          </a:bodyPr>
          <a:lstStyle/>
          <a:p>
            <a:pPr marL="0" lvl="0" indent="0" algn="l" rtl="0">
              <a:spcBef>
                <a:spcPts val="1000"/>
              </a:spcBef>
              <a:spcAft>
                <a:spcPts val="0"/>
              </a:spcAft>
              <a:buNone/>
            </a:pPr>
            <a:endParaRPr lang="en-GB" noProof="0" dirty="0"/>
          </a:p>
        </p:txBody>
      </p:sp>
      <p:pic>
        <p:nvPicPr>
          <p:cNvPr id="109" name="Google Shape;109;p1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10025" y="981905"/>
            <a:ext cx="6080300" cy="579291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aphicFrame>
        <p:nvGraphicFramePr>
          <p:cNvPr id="117" name="Google Shape;117;p15"/>
          <p:cNvGraphicFramePr/>
          <p:nvPr>
            <p:extLst>
              <p:ext uri="{D42A27DB-BD31-4B8C-83A1-F6EECF244321}">
                <p14:modId xmlns:p14="http://schemas.microsoft.com/office/powerpoint/2010/main" val="2134937826"/>
              </p:ext>
            </p:extLst>
          </p:nvPr>
        </p:nvGraphicFramePr>
        <p:xfrm>
          <a:off x="3037692" y="2435268"/>
          <a:ext cx="8619808" cy="3012466"/>
        </p:xfrm>
        <a:graphic>
          <a:graphicData uri="http://schemas.openxmlformats.org/drawingml/2006/table">
            <a:tbl>
              <a:tblPr>
                <a:noFill/>
                <a:tableStyleId>{1BA97A72-AB28-4266-9B26-AA523620B91A}</a:tableStyleId>
              </a:tblPr>
              <a:tblGrid>
                <a:gridCol w="1334675">
                  <a:extLst>
                    <a:ext uri="{9D8B030D-6E8A-4147-A177-3AD203B41FA5}">
                      <a16:colId xmlns:a16="http://schemas.microsoft.com/office/drawing/2014/main" val="20000"/>
                    </a:ext>
                  </a:extLst>
                </a:gridCol>
                <a:gridCol w="2128888">
                  <a:extLst>
                    <a:ext uri="{9D8B030D-6E8A-4147-A177-3AD203B41FA5}">
                      <a16:colId xmlns:a16="http://schemas.microsoft.com/office/drawing/2014/main" val="20001"/>
                    </a:ext>
                  </a:extLst>
                </a:gridCol>
                <a:gridCol w="2595939">
                  <a:extLst>
                    <a:ext uri="{9D8B030D-6E8A-4147-A177-3AD203B41FA5}">
                      <a16:colId xmlns:a16="http://schemas.microsoft.com/office/drawing/2014/main" val="20002"/>
                    </a:ext>
                  </a:extLst>
                </a:gridCol>
                <a:gridCol w="2560306">
                  <a:extLst>
                    <a:ext uri="{9D8B030D-6E8A-4147-A177-3AD203B41FA5}">
                      <a16:colId xmlns:a16="http://schemas.microsoft.com/office/drawing/2014/main" val="20003"/>
                    </a:ext>
                  </a:extLst>
                </a:gridCol>
              </a:tblGrid>
              <a:tr h="608151">
                <a:tc>
                  <a:txBody>
                    <a:bodyPr/>
                    <a:lstStyle/>
                    <a:p>
                      <a:pPr marL="0" lvl="0" indent="0" algn="l" rtl="0">
                        <a:lnSpc>
                          <a:spcPct val="115000"/>
                        </a:lnSpc>
                        <a:spcBef>
                          <a:spcPts val="0"/>
                        </a:spcBef>
                        <a:spcAft>
                          <a:spcPts val="0"/>
                        </a:spcAft>
                        <a:buNone/>
                      </a:pPr>
                      <a:endParaRPr lang="en-GB" noProof="0" dirty="0"/>
                    </a:p>
                  </a:txBody>
                  <a:tcPr marL="25400" marR="25400" marT="0" marB="0" anchor="ctr">
                    <a:lnL w="9525" cap="flat" cmpd="sng">
                      <a:solidFill>
                        <a:srgbClr val="FFFFF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solidFill>
                      <a:srgbClr val="F3F3F3"/>
                    </a:solidFill>
                  </a:tcPr>
                </a:tc>
                <a:tc>
                  <a:txBody>
                    <a:bodyPr/>
                    <a:lstStyle/>
                    <a:p>
                      <a:pPr marL="0" lvl="0" indent="0" algn="ctr" rtl="0">
                        <a:lnSpc>
                          <a:spcPct val="115000"/>
                        </a:lnSpc>
                        <a:spcBef>
                          <a:spcPts val="0"/>
                        </a:spcBef>
                        <a:spcAft>
                          <a:spcPts val="0"/>
                        </a:spcAft>
                        <a:buNone/>
                      </a:pPr>
                      <a:endParaRPr lang="en-GB" sz="1200" b="1" noProof="0" dirty="0">
                        <a:latin typeface="Montserrat"/>
                      </a:endParaRPr>
                    </a:p>
                  </a:txBody>
                  <a:tcPr marL="25400" marR="25400" marT="0" marB="0" anchor="ctr">
                    <a:lnL w="9525" cap="flat" cmpd="sng">
                      <a:solidFill>
                        <a:srgbClr val="CCCCCC"/>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solidFill>
                      <a:srgbClr val="E4B0B5"/>
                    </a:solidFill>
                  </a:tcPr>
                </a:tc>
                <a:tc>
                  <a:txBody>
                    <a:bodyPr/>
                    <a:lstStyle/>
                    <a:p>
                      <a:pPr marL="0" lvl="0" indent="0" algn="ctr">
                        <a:lnSpc>
                          <a:spcPct val="114999"/>
                        </a:lnSpc>
                        <a:spcBef>
                          <a:spcPts val="0"/>
                        </a:spcBef>
                        <a:spcAft>
                          <a:spcPts val="0"/>
                        </a:spcAft>
                        <a:buNone/>
                      </a:pPr>
                      <a:endParaRPr lang="en-GB" sz="1200" b="1" noProof="0" dirty="0">
                        <a:solidFill>
                          <a:schemeClr val="dk1"/>
                        </a:solidFill>
                        <a:latin typeface="Montserrat"/>
                      </a:endParaRPr>
                    </a:p>
                  </a:txBody>
                  <a:tcPr marL="25400" marR="25400" marT="0" marB="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solidFill>
                      <a:srgbClr val="E4B0B5"/>
                    </a:solidFill>
                  </a:tcPr>
                </a:tc>
                <a:tc>
                  <a:txBody>
                    <a:bodyPr/>
                    <a:lstStyle/>
                    <a:p>
                      <a:pPr marL="0" lvl="0" indent="0" algn="ctr">
                        <a:lnSpc>
                          <a:spcPct val="114999"/>
                        </a:lnSpc>
                        <a:spcBef>
                          <a:spcPts val="0"/>
                        </a:spcBef>
                        <a:spcAft>
                          <a:spcPts val="0"/>
                        </a:spcAft>
                        <a:buNone/>
                      </a:pPr>
                      <a:endParaRPr lang="en-GB" sz="1200" b="1" noProof="0" dirty="0">
                        <a:solidFill>
                          <a:schemeClr val="dk1"/>
                        </a:solidFill>
                        <a:latin typeface="Montserrat"/>
                      </a:endParaRPr>
                    </a:p>
                  </a:txBody>
                  <a:tcPr marL="25400" marR="25400" marT="0" marB="0" anchor="ctr">
                    <a:lnL w="9525" cap="flat" cmpd="sng">
                      <a:solidFill>
                        <a:srgbClr val="FFFFFF"/>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CCCCCC"/>
                      </a:solidFill>
                      <a:prstDash val="solid"/>
                      <a:round/>
                      <a:headEnd type="none" w="sm" len="sm"/>
                      <a:tailEnd type="none" w="sm" len="sm"/>
                    </a:lnB>
                    <a:solidFill>
                      <a:srgbClr val="E4B0B5"/>
                    </a:solidFill>
                  </a:tcPr>
                </a:tc>
                <a:extLst>
                  <a:ext uri="{0D108BD9-81ED-4DB2-BD59-A6C34878D82A}">
                    <a16:rowId xmlns:a16="http://schemas.microsoft.com/office/drawing/2014/main" val="10000"/>
                  </a:ext>
                </a:extLst>
              </a:tr>
              <a:tr h="480863">
                <a:tc>
                  <a:txBody>
                    <a:bodyPr/>
                    <a:lstStyle/>
                    <a:p>
                      <a:pPr marL="0" marR="71120" lvl="0" indent="0" algn="r" rtl="0">
                        <a:lnSpc>
                          <a:spcPct val="115000"/>
                        </a:lnSpc>
                        <a:spcBef>
                          <a:spcPts val="0"/>
                        </a:spcBef>
                        <a:spcAft>
                          <a:spcPts val="0"/>
                        </a:spcAft>
                        <a:buNone/>
                      </a:pPr>
                      <a:r>
                        <a:rPr lang="en-GB" sz="1200" b="1" noProof="0" dirty="0">
                          <a:latin typeface="Montserrat"/>
                          <a:ea typeface="Montserrat"/>
                          <a:cs typeface="Montserrat"/>
                          <a:sym typeface="Montserrat"/>
                        </a:rPr>
                        <a:t>Row title</a:t>
                      </a:r>
                      <a:endParaRPr lang="en-GB" noProof="0" dirty="0"/>
                    </a:p>
                  </a:txBody>
                  <a:tcPr marL="25400" marR="25400" marT="0" marB="0" anchor="ctr">
                    <a:lnL w="9525" cap="flat" cmpd="sng">
                      <a:solidFill>
                        <a:srgbClr val="FFFFF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EB4D5"/>
                    </a:solidFill>
                  </a:tcPr>
                </a:tc>
                <a:tc>
                  <a:txBody>
                    <a:bodyPr/>
                    <a:lstStyle/>
                    <a:p>
                      <a:pPr marL="0" lvl="0" indent="0" algn="ctr" rtl="0">
                        <a:lnSpc>
                          <a:spcPct val="115000"/>
                        </a:lnSpc>
                        <a:spcBef>
                          <a:spcPts val="0"/>
                        </a:spcBef>
                        <a:spcAft>
                          <a:spcPts val="0"/>
                        </a:spcAft>
                        <a:buNone/>
                      </a:pPr>
                      <a:r>
                        <a:rPr lang="en-GB" sz="1200" b="1" noProof="0" dirty="0">
                          <a:latin typeface="Montserrat"/>
                          <a:ea typeface="Montserrat"/>
                          <a:cs typeface="Montserrat"/>
                          <a:sym typeface="Montserrat"/>
                        </a:rPr>
                        <a:t>1505</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b="1" noProof="0" dirty="0">
                          <a:latin typeface="Montserrat"/>
                          <a:ea typeface="Montserrat"/>
                          <a:cs typeface="Montserrat"/>
                          <a:sym typeface="Montserrat"/>
                        </a:rPr>
                        <a:t>1481</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l" rtl="0">
                        <a:lnSpc>
                          <a:spcPct val="115000"/>
                        </a:lnSpc>
                        <a:spcBef>
                          <a:spcPts val="0"/>
                        </a:spcBef>
                        <a:spcAft>
                          <a:spcPts val="0"/>
                        </a:spcAft>
                        <a:buNone/>
                      </a:pP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480863">
                <a:tc>
                  <a:txBody>
                    <a:bodyPr/>
                    <a:lstStyle/>
                    <a:p>
                      <a:pPr marL="0" marR="71120" lvl="0" indent="0" algn="r" rtl="0">
                        <a:lnSpc>
                          <a:spcPct val="115000"/>
                        </a:lnSpc>
                        <a:spcBef>
                          <a:spcPts val="0"/>
                        </a:spcBef>
                        <a:spcAft>
                          <a:spcPts val="0"/>
                        </a:spcAft>
                        <a:buNone/>
                      </a:pPr>
                      <a:r>
                        <a:rPr lang="en-GB" sz="1200" b="1" noProof="0" dirty="0">
                          <a:solidFill>
                            <a:schemeClr val="dk1"/>
                          </a:solidFill>
                          <a:latin typeface="Montserrat"/>
                          <a:ea typeface="Montserrat"/>
                          <a:cs typeface="Montserrat"/>
                          <a:sym typeface="Montserrat"/>
                        </a:rPr>
                        <a:t>Row title</a:t>
                      </a:r>
                      <a:endParaRPr lang="en-GB" sz="1200" b="1" noProof="0" dirty="0">
                        <a:latin typeface="Montserrat"/>
                        <a:ea typeface="Montserrat"/>
                        <a:cs typeface="Montserrat"/>
                        <a:sym typeface="Montserrat"/>
                      </a:endParaRPr>
                    </a:p>
                  </a:txBody>
                  <a:tcPr marL="25400" marR="25400" marT="0" marB="0" anchor="ctr">
                    <a:lnL w="9525" cap="flat" cmpd="sng">
                      <a:solidFill>
                        <a:srgbClr val="FFFFF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EB4D5"/>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71.577</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38.540</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163.530</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480863">
                <a:tc>
                  <a:txBody>
                    <a:bodyPr/>
                    <a:lstStyle/>
                    <a:p>
                      <a:pPr marL="0" marR="71120" lvl="0" indent="0" algn="r" rtl="0">
                        <a:lnSpc>
                          <a:spcPct val="115000"/>
                        </a:lnSpc>
                        <a:spcBef>
                          <a:spcPts val="0"/>
                        </a:spcBef>
                        <a:spcAft>
                          <a:spcPts val="0"/>
                        </a:spcAft>
                        <a:buNone/>
                      </a:pPr>
                      <a:r>
                        <a:rPr lang="en-GB" sz="1200" b="1" noProof="0" dirty="0">
                          <a:solidFill>
                            <a:schemeClr val="dk1"/>
                          </a:solidFill>
                          <a:latin typeface="Montserrat"/>
                          <a:ea typeface="Montserrat"/>
                          <a:cs typeface="Montserrat"/>
                          <a:sym typeface="Montserrat"/>
                        </a:rPr>
                        <a:t>Row title</a:t>
                      </a:r>
                      <a:endParaRPr lang="en-GB" sz="1200" b="1" noProof="0" dirty="0">
                        <a:latin typeface="Montserrat"/>
                        <a:ea typeface="Montserrat"/>
                        <a:cs typeface="Montserrat"/>
                        <a:sym typeface="Montserrat"/>
                      </a:endParaRPr>
                    </a:p>
                  </a:txBody>
                  <a:tcPr marL="25400" marR="25400" marT="0" marB="0" anchor="ctr">
                    <a:lnL w="9525" cap="flat" cmpd="sng">
                      <a:solidFill>
                        <a:srgbClr val="FFFFF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EB4D5"/>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6.857</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1.330</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10.672</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480863">
                <a:tc>
                  <a:txBody>
                    <a:bodyPr/>
                    <a:lstStyle/>
                    <a:p>
                      <a:pPr marL="0" marR="71120" lvl="0" indent="0" algn="r" rtl="0">
                        <a:lnSpc>
                          <a:spcPct val="115000"/>
                        </a:lnSpc>
                        <a:spcBef>
                          <a:spcPts val="0"/>
                        </a:spcBef>
                        <a:spcAft>
                          <a:spcPts val="0"/>
                        </a:spcAft>
                        <a:buNone/>
                      </a:pPr>
                      <a:r>
                        <a:rPr lang="en-GB" sz="1200" b="1" noProof="0" dirty="0">
                          <a:solidFill>
                            <a:schemeClr val="dk1"/>
                          </a:solidFill>
                          <a:latin typeface="Montserrat"/>
                          <a:ea typeface="Montserrat"/>
                          <a:cs typeface="Montserrat"/>
                          <a:sym typeface="Montserrat"/>
                        </a:rPr>
                        <a:t>Row title</a:t>
                      </a:r>
                      <a:endParaRPr lang="en-GB" sz="1200" b="1" noProof="0" dirty="0">
                        <a:latin typeface="Montserrat"/>
                        <a:ea typeface="Montserrat"/>
                        <a:cs typeface="Montserrat"/>
                        <a:sym typeface="Montserrat"/>
                      </a:endParaRPr>
                    </a:p>
                  </a:txBody>
                  <a:tcPr marL="25400" marR="25400" marT="0" marB="0" anchor="ctr">
                    <a:lnL w="9525" cap="flat" cmpd="sng">
                      <a:solidFill>
                        <a:srgbClr val="FFFFF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EB4D5"/>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4.185</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1.224</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8.499</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4"/>
                  </a:ext>
                </a:extLst>
              </a:tr>
              <a:tr h="480863">
                <a:tc>
                  <a:txBody>
                    <a:bodyPr/>
                    <a:lstStyle/>
                    <a:p>
                      <a:pPr marL="0" marR="71120" lvl="0" indent="0" algn="r" rtl="0">
                        <a:lnSpc>
                          <a:spcPct val="115000"/>
                        </a:lnSpc>
                        <a:spcBef>
                          <a:spcPts val="0"/>
                        </a:spcBef>
                        <a:spcAft>
                          <a:spcPts val="0"/>
                        </a:spcAft>
                        <a:buNone/>
                      </a:pPr>
                      <a:r>
                        <a:rPr lang="en-GB" sz="1200" b="1" noProof="0" dirty="0">
                          <a:solidFill>
                            <a:schemeClr val="dk1"/>
                          </a:solidFill>
                          <a:latin typeface="Montserrat"/>
                          <a:ea typeface="Montserrat"/>
                          <a:cs typeface="Montserrat"/>
                          <a:sym typeface="Montserrat"/>
                        </a:rPr>
                        <a:t>Row title</a:t>
                      </a:r>
                      <a:endParaRPr lang="en-GB" sz="1200" b="1" noProof="0" dirty="0">
                        <a:latin typeface="Montserrat"/>
                        <a:ea typeface="Montserrat"/>
                        <a:cs typeface="Montserrat"/>
                        <a:sym typeface="Montserrat"/>
                      </a:endParaRPr>
                    </a:p>
                  </a:txBody>
                  <a:tcPr marL="25400" marR="25400" marT="0" marB="0" anchor="ctr">
                    <a:lnL w="9525" cap="flat" cmpd="sng">
                      <a:solidFill>
                        <a:srgbClr val="FFFFFF"/>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EB4D5"/>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26</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22</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en-GB" sz="1200" noProof="0" dirty="0">
                          <a:latin typeface="Montserrat"/>
                          <a:ea typeface="Montserrat"/>
                          <a:cs typeface="Montserrat"/>
                          <a:sym typeface="Montserrat"/>
                        </a:rPr>
                        <a:t>87</a:t>
                      </a:r>
                      <a:endParaRPr lang="en-GB" noProof="0" dirty="0"/>
                    </a:p>
                  </a:txBody>
                  <a:tcPr marL="25400" marR="25400" marT="0" marB="0" anchor="ctr">
                    <a:lnL w="9525" cap="flat" cmpd="sng">
                      <a:solidFill>
                        <a:srgbClr val="CCCCCC"/>
                      </a:solidFill>
                      <a:prstDash val="solid"/>
                      <a:round/>
                      <a:headEnd type="none" w="sm" len="sm"/>
                      <a:tailEnd type="none" w="sm" len="sm"/>
                    </a:lnL>
                    <a:lnR w="9525" cap="flat" cmpd="sng">
                      <a:solidFill>
                        <a:srgbClr val="D9D9D9"/>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bl>
          </a:graphicData>
        </a:graphic>
      </p:graphicFrame>
      <p:sp>
        <p:nvSpPr>
          <p:cNvPr id="3" name="Subtítulo 2">
            <a:extLst>
              <a:ext uri="{FF2B5EF4-FFF2-40B4-BE49-F238E27FC236}">
                <a16:creationId xmlns:a16="http://schemas.microsoft.com/office/drawing/2014/main" id="{59143FF0-7E41-7338-67C3-9ECDC3A0CBAE}"/>
              </a:ext>
            </a:extLst>
          </p:cNvPr>
          <p:cNvSpPr>
            <a:spLocks noGrp="1"/>
          </p:cNvSpPr>
          <p:nvPr>
            <p:ph type="subTitle" idx="2"/>
          </p:nvPr>
        </p:nvSpPr>
        <p:spPr/>
        <p:txBody>
          <a:bodyPr/>
          <a:lstStyle/>
          <a:p>
            <a:endParaRPr lang="en-GB" noProof="0" dirty="0"/>
          </a:p>
        </p:txBody>
      </p:sp>
      <p:sp>
        <p:nvSpPr>
          <p:cNvPr id="4" name="Título 3">
            <a:extLst>
              <a:ext uri="{FF2B5EF4-FFF2-40B4-BE49-F238E27FC236}">
                <a16:creationId xmlns:a16="http://schemas.microsoft.com/office/drawing/2014/main" id="{B648C72D-4C75-B2B8-688C-21EF20EC579D}"/>
              </a:ext>
            </a:extLst>
          </p:cNvPr>
          <p:cNvSpPr>
            <a:spLocks noGrp="1"/>
          </p:cNvSpPr>
          <p:nvPr>
            <p:ph type="title"/>
          </p:nvPr>
        </p:nvSpPr>
        <p:spPr/>
        <p:txBody>
          <a:bodyPr/>
          <a:lstStyle/>
          <a:p>
            <a:endParaRPr lang="en-GB" noProof="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7" name="Google Shape;207;p26"/>
          <p:cNvSpPr txBox="1">
            <a:spLocks noGrp="1"/>
          </p:cNvSpPr>
          <p:nvPr>
            <p:ph type="title" idx="4294967295"/>
          </p:nvPr>
        </p:nvSpPr>
        <p:spPr>
          <a:xfrm>
            <a:off x="1024626" y="596650"/>
            <a:ext cx="7731900" cy="29586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GB" sz="9600" noProof="0" dirty="0"/>
              <a:t>Thank you</a:t>
            </a:r>
          </a:p>
        </p:txBody>
      </p:sp>
      <p:sp>
        <p:nvSpPr>
          <p:cNvPr id="208" name="Google Shape;208;p26"/>
          <p:cNvSpPr/>
          <p:nvPr/>
        </p:nvSpPr>
        <p:spPr>
          <a:xfrm>
            <a:off x="1095925" y="1169975"/>
            <a:ext cx="1975800" cy="76500"/>
          </a:xfrm>
          <a:prstGeom prst="rect">
            <a:avLst/>
          </a:prstGeom>
          <a:solidFill>
            <a:srgbClr val="DF384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lang="en-GB" sz="1400" b="0" i="0" u="none" strike="noStrike" cap="none" noProof="0" dirty="0">
              <a:solidFill>
                <a:srgbClr val="000000"/>
              </a:solidFill>
              <a:latin typeface="Arial"/>
              <a:ea typeface="Arial"/>
              <a:cs typeface="Arial"/>
              <a:sym typeface="Arial"/>
            </a:endParaRPr>
          </a:p>
        </p:txBody>
      </p:sp>
      <p:sp>
        <p:nvSpPr>
          <p:cNvPr id="209" name="Google Shape;209;p26"/>
          <p:cNvSpPr/>
          <p:nvPr/>
        </p:nvSpPr>
        <p:spPr>
          <a:xfrm>
            <a:off x="7704139" y="5678150"/>
            <a:ext cx="3982200" cy="58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GB" noProof="0" dirty="0"/>
          </a:p>
        </p:txBody>
      </p:sp>
      <p:sp>
        <p:nvSpPr>
          <p:cNvPr id="210" name="Google Shape;210;p26"/>
          <p:cNvSpPr txBox="1"/>
          <p:nvPr/>
        </p:nvSpPr>
        <p:spPr>
          <a:xfrm>
            <a:off x="8618764" y="3389567"/>
            <a:ext cx="3067575" cy="645275"/>
          </a:xfrm>
          <a:prstGeom prst="rect">
            <a:avLst/>
          </a:prstGeom>
          <a:noFill/>
          <a:ln>
            <a:noFill/>
          </a:ln>
        </p:spPr>
        <p:txBody>
          <a:bodyPr spcFirstLastPara="1" wrap="square" lIns="91425" tIns="91425" rIns="91425" bIns="91425" anchor="t" anchorCtr="0">
            <a:spAutoFit/>
          </a:bodyPr>
          <a:lstStyle/>
          <a:p>
            <a:pPr>
              <a:lnSpc>
                <a:spcPct val="90000"/>
              </a:lnSpc>
              <a:spcBef>
                <a:spcPts val="1000"/>
              </a:spcBef>
            </a:pPr>
            <a:r>
              <a:rPr lang="en-GB" sz="600" i="1" noProof="0" dirty="0">
                <a:solidFill>
                  <a:schemeClr val="dk1"/>
                </a:solidFill>
                <a:latin typeface="Montserrat"/>
                <a:ea typeface="Montserrat"/>
                <a:cs typeface="Montserrat"/>
                <a:sym typeface="Montserrat"/>
              </a:rPr>
              <a:t>The Ulysseus Action has received funding from the European Union under the grant agreement No 101124733. The views and opinions expressed in this communication are the sole responsibility of the authors and do not necessarily reflect the views of the European Commission</a:t>
            </a:r>
          </a:p>
        </p:txBody>
      </p:sp>
      <p:pic>
        <p:nvPicPr>
          <p:cNvPr id="4" name="Picture 3">
            <a:extLst>
              <a:ext uri="{FF2B5EF4-FFF2-40B4-BE49-F238E27FC236}">
                <a16:creationId xmlns:a16="http://schemas.microsoft.com/office/drawing/2014/main" id="{62E7A1BF-FCE8-012D-0CC7-7EDEB9FAEA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28" y="4611614"/>
            <a:ext cx="12192000" cy="1076411"/>
          </a:xfrm>
          <a:prstGeom prst="rect">
            <a:avLst/>
          </a:prstGeom>
        </p:spPr>
      </p:pic>
    </p:spTree>
  </p:cSld>
  <p:clrMapOvr>
    <a:masterClrMapping/>
  </p:clrMapOvr>
</p:sld>
</file>

<file path=ppt/theme/theme1.xml><?xml version="1.0" encoding="utf-8"?>
<a:theme xmlns:a="http://schemas.openxmlformats.org/drawingml/2006/main" name="Ulysseus template - Maste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í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8424438-c925-4d0e-903d-47af7be7c789">
      <Terms xmlns="http://schemas.microsoft.com/office/infopath/2007/PartnerControls"/>
    </lcf76f155ced4ddcb4097134ff3c332f>
    <NotebookType xmlns="18424438-c925-4d0e-903d-47af7be7c789" xsi:nil="true"/>
    <AppVersion xmlns="18424438-c925-4d0e-903d-47af7be7c789" xsi:nil="true"/>
    <TaxCatchAll xmlns="6b316299-a19e-4bf8-ad78-f04692950974" xsi:nil="true"/>
    <FolderType xmlns="18424438-c925-4d0e-903d-47af7be7c789" xsi:nil="true"/>
    <CultureName xmlns="18424438-c925-4d0e-903d-47af7be7c789" xsi:nil="true"/>
    <TeamsChannelId xmlns="18424438-c925-4d0e-903d-47af7be7c78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567D57790E56864D9692DD7AA3FDD0B8" ma:contentTypeVersion="24" ma:contentTypeDescription="Umožňuje vytvoriť nový dokument." ma:contentTypeScope="" ma:versionID="b2b34ef41ba3b2ac24247fe6bc8e4be1">
  <xsd:schema xmlns:xsd="http://www.w3.org/2001/XMLSchema" xmlns:xs="http://www.w3.org/2001/XMLSchema" xmlns:p="http://schemas.microsoft.com/office/2006/metadata/properties" xmlns:ns2="18424438-c925-4d0e-903d-47af7be7c789" xmlns:ns3="6b316299-a19e-4bf8-ad78-f04692950974" targetNamespace="http://schemas.microsoft.com/office/2006/metadata/properties" ma:root="true" ma:fieldsID="920a20e6c2da41e97c60c0a5bf8fa27e" ns2:_="" ns3:_="">
    <xsd:import namespace="18424438-c925-4d0e-903d-47af7be7c789"/>
    <xsd:import namespace="6b316299-a19e-4bf8-ad78-f046929509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NotebookType" minOccurs="0"/>
                <xsd:element ref="ns2:FolderType" minOccurs="0"/>
                <xsd:element ref="ns2:CultureName" minOccurs="0"/>
                <xsd:element ref="ns2:AppVersion" minOccurs="0"/>
                <xsd:element ref="ns2:TeamsChannelId"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424438-c925-4d0e-903d-47af7be7c7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NotebookType" ma:index="12" nillable="true" ma:displayName="Notebook Type" ma:internalName="NotebookType">
      <xsd:simpleType>
        <xsd:restriction base="dms:Text"/>
      </xsd:simpleType>
    </xsd:element>
    <xsd:element name="FolderType" ma:index="13" nillable="true" ma:displayName="Folder Type" ma:internalName="FolderType">
      <xsd:simpleType>
        <xsd:restriction base="dms:Text"/>
      </xsd:simpleType>
    </xsd:element>
    <xsd:element name="CultureName" ma:index="14" nillable="true" ma:displayName="Culture Name" ma:internalName="CultureName">
      <xsd:simpleType>
        <xsd:restriction base="dms:Text"/>
      </xsd:simpleType>
    </xsd:element>
    <xsd:element name="AppVersion" ma:index="15" nillable="true" ma:displayName="App Version" ma:internalName="AppVersion">
      <xsd:simpleType>
        <xsd:restriction base="dms:Text"/>
      </xsd:simpleType>
    </xsd:element>
    <xsd:element name="TeamsChannelId" ma:index="16" nillable="true" ma:displayName="Teams Channel Id" ma:internalName="TeamsChannelId">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Značky obrázka" ma:readOnly="false" ma:fieldId="{5cf76f15-5ced-4ddc-b409-7134ff3c332f}" ma:taxonomyMulti="true" ma:sspId="bb6f6f3b-2fe1-4014-a0bf-2a89c100a3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316299-a19e-4bf8-ad78-f04692950974" elementFormDefault="qualified">
    <xsd:import namespace="http://schemas.microsoft.com/office/2006/documentManagement/types"/>
    <xsd:import namespace="http://schemas.microsoft.com/office/infopath/2007/PartnerControls"/>
    <xsd:element name="SharedWithUsers" ma:index="22" nillable="true" ma:displayName="Zdieľa sa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Zdieľané s podrobnosťami" ma:internalName="SharedWithDetails" ma:readOnly="true">
      <xsd:simpleType>
        <xsd:restriction base="dms:Note">
          <xsd:maxLength value="255"/>
        </xsd:restriction>
      </xsd:simpleType>
    </xsd:element>
    <xsd:element name="TaxCatchAll" ma:index="27" nillable="true" ma:displayName="Taxonomy Catch All Column" ma:hidden="true" ma:list="{e55a4c75-3180-492f-8cff-7ee61269a55f}" ma:internalName="TaxCatchAll" ma:showField="CatchAllData" ma:web="6b316299-a19e-4bf8-ad78-f046929509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55D8F0-5493-4EDA-A11D-A8E3934A2AA3}">
  <ds:schemaRefs>
    <ds:schemaRef ds:uri="http://schemas.microsoft.com/office/2006/metadata/properties"/>
    <ds:schemaRef ds:uri="http://purl.org/dc/terms/"/>
    <ds:schemaRef ds:uri="http://purl.org/dc/elements/1.1/"/>
    <ds:schemaRef ds:uri="http://schemas.microsoft.com/office/2006/documentManagement/types"/>
    <ds:schemaRef ds:uri="6b316299-a19e-4bf8-ad78-f04692950974"/>
    <ds:schemaRef ds:uri="http://schemas.openxmlformats.org/package/2006/metadata/core-properties"/>
    <ds:schemaRef ds:uri="http://www.w3.org/XML/1998/namespace"/>
    <ds:schemaRef ds:uri="http://purl.org/dc/dcmitype/"/>
    <ds:schemaRef ds:uri="http://schemas.microsoft.com/office/infopath/2007/PartnerControls"/>
    <ds:schemaRef ds:uri="18424438-c925-4d0e-903d-47af7be7c789"/>
  </ds:schemaRefs>
</ds:datastoreItem>
</file>

<file path=customXml/itemProps2.xml><?xml version="1.0" encoding="utf-8"?>
<ds:datastoreItem xmlns:ds="http://schemas.openxmlformats.org/officeDocument/2006/customXml" ds:itemID="{F5B78928-C7CD-4C9E-AD49-5D225E133F5A}">
  <ds:schemaRefs>
    <ds:schemaRef ds:uri="http://schemas.microsoft.com/sharepoint/v3/contenttype/forms"/>
  </ds:schemaRefs>
</ds:datastoreItem>
</file>

<file path=customXml/itemProps3.xml><?xml version="1.0" encoding="utf-8"?>
<ds:datastoreItem xmlns:ds="http://schemas.openxmlformats.org/officeDocument/2006/customXml" ds:itemID="{67BB525F-6C08-4E6B-A9A6-4CD8558241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424438-c925-4d0e-903d-47af7be7c789"/>
    <ds:schemaRef ds:uri="6b316299-a19e-4bf8-ad78-f046929509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117</TotalTime>
  <Words>301</Words>
  <Application>Microsoft Office PowerPoint</Application>
  <PresentationFormat>Widescreen</PresentationFormat>
  <Paragraphs>64</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Ulysseus template - Master</vt:lpstr>
      <vt:lpstr>Presentation Title</vt:lpstr>
      <vt:lpstr>PRESENTATION TITLE PRESENTATION  CONTENTS</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Ulysseus R&amp;I Conference 2026 | Presentation</dc:title>
  <dc:creator>maksym.karakai@tuke.sk;daniel.bobko@tuke.sk</dc:creator>
  <cp:lastModifiedBy>Viliam Fedák</cp:lastModifiedBy>
  <cp:revision>33</cp:revision>
  <dcterms:modified xsi:type="dcterms:W3CDTF">2026-07-07T12:47:57Z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0x010100567D57790E56864D9692DD7AA3FDD0B8</vt:lpwstr>
  </property>
  <property fmtid="{D5CDD505-2E9C-101B-9397-08002B2CF9AE}" pid="3" name="MediaServiceImageTags">
    <vt:lpwstr/>
  </property>
</Properties>
</file>